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39C1"/>
    <a:srgbClr val="F8931F"/>
    <a:srgbClr val="463280"/>
    <a:srgbClr val="ED8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2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7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8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3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4478-A3D3-4ED9-BFCC-AAAFCBA9576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4A19-A6FD-472C-807E-B5B13849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71474" y="3585290"/>
            <a:ext cx="61150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339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“Point-in-Time Count”?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annual one-night count &amp; survey of all individuals and families experiencing homelessness in Vermont.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7339C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7339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counted?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Anyone staying in an emergency shelter or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outdoors (e.g. car, tent, on the street).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7339C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7339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 to help?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 your local coordinator at                 to be a volunteer surveyor.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COUNTED! If you’re experiencing homelessness and have not been counted, call 2-1-1 on the night of January 31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the day after.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296988"/>
            <a:ext cx="594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owchart: Manual Input 10"/>
          <p:cNvSpPr/>
          <p:nvPr/>
        </p:nvSpPr>
        <p:spPr>
          <a:xfrm>
            <a:off x="294163" y="401161"/>
            <a:ext cx="6147435" cy="1299210"/>
          </a:xfrm>
          <a:prstGeom prst="flowChartManualInput">
            <a:avLst/>
          </a:prstGeom>
          <a:solidFill>
            <a:srgbClr val="7339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Flowchart: Manual Input 11"/>
          <p:cNvSpPr/>
          <p:nvPr/>
        </p:nvSpPr>
        <p:spPr>
          <a:xfrm flipH="1">
            <a:off x="481012" y="409813"/>
            <a:ext cx="5895975" cy="1139190"/>
          </a:xfrm>
          <a:prstGeom prst="flowChartManualInput">
            <a:avLst/>
          </a:prstGeom>
          <a:solidFill>
            <a:srgbClr val="F893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42925" y="550704"/>
            <a:ext cx="56499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VERMONT’S POINT-IN-TIME COUNT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HOMELESSNESS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123948" y="1652032"/>
            <a:ext cx="44878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night of January 31, 2018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8283575"/>
            <a:ext cx="11176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99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Chen</dc:creator>
  <cp:lastModifiedBy>Laurel Chen</cp:lastModifiedBy>
  <cp:revision>12</cp:revision>
  <dcterms:created xsi:type="dcterms:W3CDTF">2017-11-09T16:31:07Z</dcterms:created>
  <dcterms:modified xsi:type="dcterms:W3CDTF">2017-11-15T14:58:06Z</dcterms:modified>
</cp:coreProperties>
</file>