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58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5" r:id="rId32"/>
    <p:sldId id="350" r:id="rId33"/>
    <p:sldId id="356" r:id="rId34"/>
    <p:sldId id="351" r:id="rId35"/>
    <p:sldId id="352" r:id="rId36"/>
    <p:sldId id="353" r:id="rId37"/>
    <p:sldId id="354" r:id="rId38"/>
    <p:sldId id="270" r:id="rId39"/>
    <p:sldId id="271" r:id="rId40"/>
    <p:sldId id="272" r:id="rId41"/>
    <p:sldId id="273" r:id="rId42"/>
    <p:sldId id="274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7" r:id="rId54"/>
    <p:sldId id="286" r:id="rId55"/>
    <p:sldId id="288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 autoAdjust="0"/>
    <p:restoredTop sz="94669" autoAdjust="0"/>
  </p:normalViewPr>
  <p:slideViewPr>
    <p:cSldViewPr snapToGrid="0" snapToObjects="1">
      <p:cViewPr>
        <p:scale>
          <a:sx n="94" d="100"/>
          <a:sy n="94" d="100"/>
        </p:scale>
        <p:origin x="-1488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B352-E92B-4580-A96C-98E86D835C65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8C900-6FAE-47A4-AD22-3B797D960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2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5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7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5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1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6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C996-3892-684F-A85D-53578BA447D7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71662-8760-D742-9CE7-247302CFA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Coordinated Entry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Many of the following slides are shamelessly borrowed from </a:t>
            </a:r>
            <a:r>
              <a:rPr lang="en-US" dirty="0" err="1"/>
              <a:t>OrgCode</a:t>
            </a:r>
            <a:r>
              <a:rPr lang="en-US" dirty="0"/>
              <a:t>/Community Solutions CES Learning Clinic Presentation and Pathways to Home Ventura County </a:t>
            </a:r>
            <a:r>
              <a:rPr lang="en-US" dirty="0" err="1"/>
              <a:t>CoC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4229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5"/>
            <a:ext cx="9144000" cy="68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7"/>
            <a:ext cx="9144000" cy="68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8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096"/>
            <a:ext cx="9144000" cy="55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20"/>
            <a:ext cx="9144000" cy="57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6"/>
            <a:ext cx="9144000" cy="68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7"/>
            <a:ext cx="9144000" cy="68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1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9144000" cy="68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435"/>
            <a:ext cx="9184640" cy="572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62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795"/>
            <a:ext cx="9144000" cy="492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5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Coordinated Entry Puzzle</a:t>
            </a:r>
          </a:p>
        </p:txBody>
      </p:sp>
      <p:pic>
        <p:nvPicPr>
          <p:cNvPr id="8" name="Content Placeholder 7" descr="CES LEARNING CLINIC - ORGCOD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49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679"/>
            <a:ext cx="9144000" cy="39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41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9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2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3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9"/>
            <a:ext cx="9144000" cy="68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3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9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7" y="161468"/>
            <a:ext cx="8554645" cy="65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17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Principles?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9232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Our current system</a:t>
            </a:r>
            <a:br>
              <a:rPr lang="en-US" dirty="0"/>
            </a:br>
            <a:r>
              <a:rPr lang="en-US" sz="3600" dirty="0"/>
              <a:t>(Why we need coordinated entry)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3759"/>
            <a:ext cx="8361679" cy="518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45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CCHA Progress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8605520" cy="5145722"/>
          </a:xfrm>
        </p:spPr>
        <p:txBody>
          <a:bodyPr>
            <a:normAutofit/>
          </a:bodyPr>
          <a:lstStyle/>
          <a:p>
            <a:r>
              <a:rPr lang="en-US" sz="2600" dirty="0"/>
              <a:t>Established a process for access and prioritization to permanent supportive housing</a:t>
            </a:r>
          </a:p>
          <a:p>
            <a:pPr lvl="1"/>
            <a:r>
              <a:rPr lang="en-US" sz="2200" dirty="0"/>
              <a:t>   Use of the VI-SPDAT (for single adults)</a:t>
            </a:r>
          </a:p>
          <a:p>
            <a:pPr lvl="1"/>
            <a:r>
              <a:rPr lang="en-US" sz="2200" dirty="0"/>
              <a:t>	Use of the Committee for review of the prioritization list</a:t>
            </a:r>
          </a:p>
          <a:p>
            <a:r>
              <a:rPr lang="en-US" sz="2600" dirty="0"/>
              <a:t>HMIS Data Sharing Agreement – All agencies using HMIS/Service Point share HMIS information between agencies (with client permission)</a:t>
            </a:r>
          </a:p>
          <a:p>
            <a:r>
              <a:rPr lang="en-US" sz="2600" dirty="0"/>
              <a:t>We built an inventory of homeless assistance resources: permanent supportive housing, transitional housing, financial assistance (rapid re-housing, homelessness prevention), and case management (short term, long term)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06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PSH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VI-SPDAT (common assessment)</a:t>
            </a:r>
          </a:p>
          <a:p>
            <a:pPr lvl="1"/>
            <a:r>
              <a:rPr lang="en-US" dirty="0"/>
              <a:t>Added to By name list outside HMIS</a:t>
            </a:r>
          </a:p>
          <a:p>
            <a:pPr lvl="1"/>
            <a:r>
              <a:rPr lang="en-US" dirty="0"/>
              <a:t>Score 10 or above referred to PSH Review Committee</a:t>
            </a:r>
          </a:p>
          <a:p>
            <a:pPr lvl="2"/>
            <a:r>
              <a:rPr lang="en-US" dirty="0"/>
              <a:t>Some exceptions – case by case review</a:t>
            </a:r>
          </a:p>
          <a:p>
            <a:r>
              <a:rPr lang="en-US" dirty="0"/>
              <a:t>PSH Review Committee</a:t>
            </a:r>
          </a:p>
          <a:p>
            <a:pPr lvl="1"/>
            <a:r>
              <a:rPr lang="en-US" dirty="0"/>
              <a:t>Includes PSH stakeholders</a:t>
            </a:r>
          </a:p>
          <a:p>
            <a:pPr lvl="1"/>
            <a:r>
              <a:rPr lang="en-US" dirty="0"/>
              <a:t>Reviews priority list and PSH vacancies to make referrals to PSH projects</a:t>
            </a:r>
          </a:p>
        </p:txBody>
      </p:sp>
    </p:spTree>
    <p:extLst>
      <p:ext uri="{BB962C8B-B14F-4D97-AF65-F5344CB8AC3E}">
        <p14:creationId xmlns:p14="http://schemas.microsoft.com/office/powerpoint/2010/main" val="1985917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PSH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improve:</a:t>
            </a:r>
          </a:p>
          <a:p>
            <a:pPr lvl="1"/>
            <a:r>
              <a:rPr lang="en-US" dirty="0"/>
              <a:t>Update prioritization principles for tie breakers</a:t>
            </a:r>
          </a:p>
          <a:p>
            <a:pPr lvl="1"/>
            <a:r>
              <a:rPr lang="en-US" dirty="0"/>
              <a:t>Need to formalize case-conferencing practices</a:t>
            </a:r>
          </a:p>
          <a:p>
            <a:pPr lvl="1"/>
            <a:r>
              <a:rPr lang="en-US" dirty="0"/>
              <a:t>Improve coordination for follow up (Housing Navigation)</a:t>
            </a:r>
          </a:p>
          <a:p>
            <a:pPr lvl="2"/>
            <a:r>
              <a:rPr lang="en-US" dirty="0"/>
              <a:t>Navigating person through documentation/application process and getting to appropriate agency for program intake</a:t>
            </a:r>
          </a:p>
        </p:txBody>
      </p:sp>
    </p:spTree>
    <p:extLst>
      <p:ext uri="{BB962C8B-B14F-4D97-AF65-F5344CB8AC3E}">
        <p14:creationId xmlns:p14="http://schemas.microsoft.com/office/powerpoint/2010/main" val="3424083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Other collaborative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HOP Case management</a:t>
            </a:r>
          </a:p>
          <a:p>
            <a:pPr lvl="1"/>
            <a:r>
              <a:rPr lang="en-US" dirty="0"/>
              <a:t>Coordinated assignments for case management</a:t>
            </a:r>
          </a:p>
          <a:p>
            <a:pPr lvl="1"/>
            <a:r>
              <a:rPr lang="en-US" dirty="0"/>
              <a:t>Referrals come primarily from ESD/GA emergency motel program</a:t>
            </a:r>
          </a:p>
          <a:p>
            <a:r>
              <a:rPr lang="en-US" dirty="0"/>
              <a:t>Housing Review Team</a:t>
            </a:r>
          </a:p>
          <a:p>
            <a:pPr lvl="1"/>
            <a:r>
              <a:rPr lang="en-US" dirty="0"/>
              <a:t>Weekly interagency meetings decide on prevention and rapid rehousing assistance</a:t>
            </a:r>
          </a:p>
        </p:txBody>
      </p:sp>
    </p:spTree>
    <p:extLst>
      <p:ext uri="{BB962C8B-B14F-4D97-AF65-F5344CB8AC3E}">
        <p14:creationId xmlns:p14="http://schemas.microsoft.com/office/powerpoint/2010/main" val="3813939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84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66"/>
            <a:ext cx="9144000" cy="68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2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2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2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2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2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2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90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85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7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" y="0"/>
            <a:ext cx="913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3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6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55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2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3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0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 LEARNING CLINIC - ORGC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5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064"/>
            <a:ext cx="9144000" cy="4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54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514"/>
            <a:ext cx="9144000" cy="49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72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559"/>
            <a:ext cx="9144000" cy="50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7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930"/>
            <a:ext cx="9144000" cy="499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2"/>
            <a:ext cx="9144000" cy="68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0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525"/>
            <a:ext cx="9144000" cy="45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2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420"/>
            <a:ext cx="9144000" cy="50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25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299"/>
            <a:ext cx="9144000" cy="50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5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734"/>
            <a:ext cx="9144000" cy="49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0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78"/>
            <a:ext cx="9144000" cy="49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877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081"/>
            <a:ext cx="9144000" cy="51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9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7"/>
            <a:ext cx="9144000" cy="67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" y="10160"/>
            <a:ext cx="912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6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65"/>
            <a:ext cx="9144000" cy="58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186</Words>
  <Application>Microsoft Office PowerPoint</Application>
  <PresentationFormat>On-screen Show (4:3)</PresentationFormat>
  <Paragraphs>32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Coordinated Entry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Coordinated Entry Puzzle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Principles?</vt:lpstr>
      <vt:lpstr>Our current system (Why we need coordinated entry)</vt:lpstr>
      <vt:lpstr>CCHA Progress so far</vt:lpstr>
      <vt:lpstr>PSH Process</vt:lpstr>
      <vt:lpstr>PSH Process</vt:lpstr>
      <vt:lpstr>Other collaborative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Entry Overview</dc:title>
  <dc:creator>Megan Cudmore</dc:creator>
  <cp:lastModifiedBy>Paddy Shea</cp:lastModifiedBy>
  <cp:revision>19</cp:revision>
  <dcterms:created xsi:type="dcterms:W3CDTF">2017-08-05T15:41:59Z</dcterms:created>
  <dcterms:modified xsi:type="dcterms:W3CDTF">2017-08-16T21:34:04Z</dcterms:modified>
</cp:coreProperties>
</file>