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2556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B82B-C78A-420D-9353-DAEFDB4962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F61B-F1F3-4DA7-94EA-438A7C5E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B82B-C78A-420D-9353-DAEFDB4962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F61B-F1F3-4DA7-94EA-438A7C5E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52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B82B-C78A-420D-9353-DAEFDB4962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F61B-F1F3-4DA7-94EA-438A7C5E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5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B82B-C78A-420D-9353-DAEFDB4962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F61B-F1F3-4DA7-94EA-438A7C5E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7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B82B-C78A-420D-9353-DAEFDB4962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F61B-F1F3-4DA7-94EA-438A7C5E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2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B82B-C78A-420D-9353-DAEFDB4962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F61B-F1F3-4DA7-94EA-438A7C5E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9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B82B-C78A-420D-9353-DAEFDB4962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F61B-F1F3-4DA7-94EA-438A7C5E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5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B82B-C78A-420D-9353-DAEFDB4962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F61B-F1F3-4DA7-94EA-438A7C5E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7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B82B-C78A-420D-9353-DAEFDB4962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F61B-F1F3-4DA7-94EA-438A7C5E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3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B82B-C78A-420D-9353-DAEFDB4962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F61B-F1F3-4DA7-94EA-438A7C5E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4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B82B-C78A-420D-9353-DAEFDB4962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F61B-F1F3-4DA7-94EA-438A7C5E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FB82B-C78A-420D-9353-DAEFDB496272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DF61B-F1F3-4DA7-94EA-438A7C5E0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1676400"/>
            <a:ext cx="64008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274320"/>
            <a:ext cx="6400800" cy="141938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381000"/>
            <a:ext cx="6210300" cy="2059461"/>
          </a:xfrm>
        </p:spPr>
        <p:txBody>
          <a:bodyPr>
            <a:noAutofit/>
          </a:bodyPr>
          <a:lstStyle/>
          <a:p>
            <a:r>
              <a:rPr lang="en-US" sz="3700" dirty="0">
                <a:solidFill>
                  <a:schemeClr val="bg1"/>
                </a:solidFill>
                <a:latin typeface="Berlin Sans FB Demi" panose="020E0802020502020306" pitchFamily="34" charset="0"/>
              </a:rPr>
              <a:t>Homeless? Nearly Homeless?</a:t>
            </a:r>
            <a:br>
              <a:rPr lang="en-US" sz="3700" dirty="0">
                <a:solidFill>
                  <a:schemeClr val="bg1"/>
                </a:solidFill>
                <a:latin typeface="Berlin Sans FB Demi" panose="020E0802020502020306" pitchFamily="34" charset="0"/>
              </a:rPr>
            </a:br>
            <a:r>
              <a:rPr lang="en-US" sz="3700" dirty="0">
                <a:solidFill>
                  <a:schemeClr val="bg1"/>
                </a:solidFill>
                <a:latin typeface="Berlin Sans FB Demi" panose="020E0802020502020306" pitchFamily="34" charset="0"/>
              </a:rPr>
              <a:t>&amp; Looking for Housing?</a:t>
            </a:r>
            <a:r>
              <a:rPr lang="en-US" sz="3800" dirty="0">
                <a:solidFill>
                  <a:schemeClr val="bg1"/>
                </a:solidFill>
                <a:latin typeface="Berlin Sans FB Demi" panose="020E0802020502020306" pitchFamily="34" charset="0"/>
              </a:rPr>
              <a:t/>
            </a:r>
            <a:br>
              <a:rPr lang="en-US" sz="3800" dirty="0">
                <a:solidFill>
                  <a:schemeClr val="bg1"/>
                </a:solidFill>
                <a:latin typeface="Berlin Sans FB Demi" panose="020E0802020502020306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Berlin Sans FB Demi" panose="020E0802020502020306" pitchFamily="34" charset="0"/>
              </a:rPr>
              <a:t/>
            </a:r>
            <a:br>
              <a:rPr lang="en-US" sz="1400" dirty="0">
                <a:solidFill>
                  <a:schemeClr val="bg1"/>
                </a:solidFill>
                <a:latin typeface="Berlin Sans FB Demi" panose="020E0802020502020306" pitchFamily="34" charset="0"/>
              </a:rPr>
            </a:br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Let us Help!</a:t>
            </a:r>
            <a:endParaRPr lang="en-US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50" y="2727960"/>
            <a:ext cx="6057900" cy="28194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Coordinated Entry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 a way that Vermonters who are experiencing homelessness or at risk of homelessness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 get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connected to support and resources in their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community to help support housing needs.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Coordinated Entry Lead Agency in this Area:</a:t>
            </a:r>
          </a:p>
          <a:p>
            <a:pPr algn="l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**Insert name of Lead Agency and contact info here.**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562600"/>
            <a:ext cx="5638800" cy="124761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9600" y="6581619"/>
            <a:ext cx="57912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Need Shelter Tonight? Contact: 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**Insert local emergency shelter name, address and contact info. 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Insert ESD address and contact info.**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 call 2-1-1</a:t>
            </a:r>
          </a:p>
        </p:txBody>
      </p:sp>
    </p:spTree>
    <p:extLst>
      <p:ext uri="{BB962C8B-B14F-4D97-AF65-F5344CB8AC3E}">
        <p14:creationId xmlns:p14="http://schemas.microsoft.com/office/powerpoint/2010/main" val="1009437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Berlin Sans FB Demi</vt:lpstr>
      <vt:lpstr>Calibri</vt:lpstr>
      <vt:lpstr>Office Theme</vt:lpstr>
      <vt:lpstr>Homeless? Nearly Homeless? &amp; Looking for Housing?  Let us Help!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Homeless?  At Risk of Homelessness? Let us Help!</dc:title>
  <dc:creator>Laurel Chen</dc:creator>
  <cp:lastModifiedBy>Laurel Chen</cp:lastModifiedBy>
  <cp:revision>9</cp:revision>
  <cp:lastPrinted>2018-01-26T15:20:35Z</cp:lastPrinted>
  <dcterms:created xsi:type="dcterms:W3CDTF">2018-01-26T14:39:54Z</dcterms:created>
  <dcterms:modified xsi:type="dcterms:W3CDTF">2018-02-19T18:35:53Z</dcterms:modified>
</cp:coreProperties>
</file>