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87" r:id="rId3"/>
    <p:sldId id="257" r:id="rId4"/>
    <p:sldId id="259" r:id="rId5"/>
    <p:sldId id="260" r:id="rId6"/>
    <p:sldId id="286" r:id="rId7"/>
    <p:sldId id="261" r:id="rId8"/>
    <p:sldId id="265" r:id="rId9"/>
    <p:sldId id="288" r:id="rId10"/>
    <p:sldId id="305" r:id="rId11"/>
    <p:sldId id="304" r:id="rId12"/>
    <p:sldId id="30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885D9E-C29D-442B-BB12-00262C9BFDAF}" v="18" dt="2024-01-16T21:20:41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a Casey" userId="05fb9593-1d61-4b94-a4c9-0eb1c1771518" providerId="ADAL" clId="{11885D9E-C29D-442B-BB12-00262C9BFDAF}"/>
    <pc:docChg chg="undo custSel addSld modSld sldOrd">
      <pc:chgData name="Kara Casey" userId="05fb9593-1d61-4b94-a4c9-0eb1c1771518" providerId="ADAL" clId="{11885D9E-C29D-442B-BB12-00262C9BFDAF}" dt="2024-01-16T21:40:02.862" v="555" actId="20577"/>
      <pc:docMkLst>
        <pc:docMk/>
      </pc:docMkLst>
      <pc:sldChg chg="addSp delSp modSp mod setBg">
        <pc:chgData name="Kara Casey" userId="05fb9593-1d61-4b94-a4c9-0eb1c1771518" providerId="ADAL" clId="{11885D9E-C29D-442B-BB12-00262C9BFDAF}" dt="2024-01-16T20:36:27.729" v="405" actId="14100"/>
        <pc:sldMkLst>
          <pc:docMk/>
          <pc:sldMk cId="4112292604" sldId="256"/>
        </pc:sldMkLst>
        <pc:spChg chg="mod">
          <ac:chgData name="Kara Casey" userId="05fb9593-1d61-4b94-a4c9-0eb1c1771518" providerId="ADAL" clId="{11885D9E-C29D-442B-BB12-00262C9BFDAF}" dt="2024-01-12T16:49:51.576" v="111" actId="122"/>
          <ac:spMkLst>
            <pc:docMk/>
            <pc:sldMk cId="4112292604" sldId="256"/>
            <ac:spMk id="2" creationId="{F7D6BE67-45F2-8929-DE73-A1E4CF11F01C}"/>
          </ac:spMkLst>
        </pc:spChg>
        <pc:spChg chg="add del">
          <ac:chgData name="Kara Casey" userId="05fb9593-1d61-4b94-a4c9-0eb1c1771518" providerId="ADAL" clId="{11885D9E-C29D-442B-BB12-00262C9BFDAF}" dt="2024-01-12T16:49:08.743" v="102" actId="26606"/>
          <ac:spMkLst>
            <pc:docMk/>
            <pc:sldMk cId="4112292604" sldId="256"/>
            <ac:spMk id="1031" creationId="{9180DE06-7362-4888-AADA-7AADD57AC49D}"/>
          </ac:spMkLst>
        </pc:spChg>
        <pc:spChg chg="add del">
          <ac:chgData name="Kara Casey" userId="05fb9593-1d61-4b94-a4c9-0eb1c1771518" providerId="ADAL" clId="{11885D9E-C29D-442B-BB12-00262C9BFDAF}" dt="2024-01-12T16:49:08.743" v="102" actId="26606"/>
          <ac:spMkLst>
            <pc:docMk/>
            <pc:sldMk cId="4112292604" sldId="256"/>
            <ac:spMk id="1037" creationId="{04357C93-F0CB-4A1C-8F77-4E9063789819}"/>
          </ac:spMkLst>
        </pc:spChg>
        <pc:grpChg chg="add del">
          <ac:chgData name="Kara Casey" userId="05fb9593-1d61-4b94-a4c9-0eb1c1771518" providerId="ADAL" clId="{11885D9E-C29D-442B-BB12-00262C9BFDAF}" dt="2024-01-12T16:49:08.743" v="102" actId="26606"/>
          <ac:grpSpMkLst>
            <pc:docMk/>
            <pc:sldMk cId="4112292604" sldId="256"/>
            <ac:grpSpMk id="1033" creationId="{3AF6A671-C637-4547-85F4-51B6D1881399}"/>
          </ac:grpSpMkLst>
        </pc:grpChg>
        <pc:picChg chg="add del mod">
          <ac:chgData name="Kara Casey" userId="05fb9593-1d61-4b94-a4c9-0eb1c1771518" providerId="ADAL" clId="{11885D9E-C29D-442B-BB12-00262C9BFDAF}" dt="2024-01-16T20:36:12.538" v="399" actId="478"/>
          <ac:picMkLst>
            <pc:docMk/>
            <pc:sldMk cId="4112292604" sldId="256"/>
            <ac:picMk id="3" creationId="{CBDD749F-B221-319F-6441-0176C4516C1D}"/>
          </ac:picMkLst>
        </pc:picChg>
        <pc:picChg chg="add mod">
          <ac:chgData name="Kara Casey" userId="05fb9593-1d61-4b94-a4c9-0eb1c1771518" providerId="ADAL" clId="{11885D9E-C29D-442B-BB12-00262C9BFDAF}" dt="2024-01-16T20:36:22.413" v="403" actId="1076"/>
          <ac:picMkLst>
            <pc:docMk/>
            <pc:sldMk cId="4112292604" sldId="256"/>
            <ac:picMk id="4" creationId="{8ED08A6E-1A36-D21F-9631-595C289D64D8}"/>
          </ac:picMkLst>
        </pc:picChg>
        <pc:picChg chg="mod">
          <ac:chgData name="Kara Casey" userId="05fb9593-1d61-4b94-a4c9-0eb1c1771518" providerId="ADAL" clId="{11885D9E-C29D-442B-BB12-00262C9BFDAF}" dt="2024-01-16T20:36:27.729" v="405" actId="14100"/>
          <ac:picMkLst>
            <pc:docMk/>
            <pc:sldMk cId="4112292604" sldId="256"/>
            <ac:picMk id="1026" creationId="{FB52D6A6-DF1B-883B-8DCC-F042FFF0164C}"/>
          </ac:picMkLst>
        </pc:picChg>
      </pc:sldChg>
      <pc:sldChg chg="modNotesTx">
        <pc:chgData name="Kara Casey" userId="05fb9593-1d61-4b94-a4c9-0eb1c1771518" providerId="ADAL" clId="{11885D9E-C29D-442B-BB12-00262C9BFDAF}" dt="2024-01-16T17:15:36.195" v="163" actId="20577"/>
        <pc:sldMkLst>
          <pc:docMk/>
          <pc:sldMk cId="2822044539" sldId="257"/>
        </pc:sldMkLst>
      </pc:sldChg>
      <pc:sldChg chg="modNotesTx">
        <pc:chgData name="Kara Casey" userId="05fb9593-1d61-4b94-a4c9-0eb1c1771518" providerId="ADAL" clId="{11885D9E-C29D-442B-BB12-00262C9BFDAF}" dt="2024-01-16T17:15:52.283" v="174" actId="20577"/>
        <pc:sldMkLst>
          <pc:docMk/>
          <pc:sldMk cId="1930147003" sldId="259"/>
        </pc:sldMkLst>
      </pc:sldChg>
      <pc:sldChg chg="modSp mod modNotesTx">
        <pc:chgData name="Kara Casey" userId="05fb9593-1d61-4b94-a4c9-0eb1c1771518" providerId="ADAL" clId="{11885D9E-C29D-442B-BB12-00262C9BFDAF}" dt="2024-01-16T17:16:12.109" v="184" actId="20577"/>
        <pc:sldMkLst>
          <pc:docMk/>
          <pc:sldMk cId="1500234940" sldId="260"/>
        </pc:sldMkLst>
        <pc:spChg chg="mod">
          <ac:chgData name="Kara Casey" userId="05fb9593-1d61-4b94-a4c9-0eb1c1771518" providerId="ADAL" clId="{11885D9E-C29D-442B-BB12-00262C9BFDAF}" dt="2024-01-12T16:50:29.719" v="116" actId="207"/>
          <ac:spMkLst>
            <pc:docMk/>
            <pc:sldMk cId="1500234940" sldId="260"/>
            <ac:spMk id="2" creationId="{823F95F6-4D80-6230-A22B-165EEE98DEEC}"/>
          </ac:spMkLst>
        </pc:spChg>
      </pc:sldChg>
      <pc:sldChg chg="addSp modSp mod setBg modNotesTx">
        <pc:chgData name="Kara Casey" userId="05fb9593-1d61-4b94-a4c9-0eb1c1771518" providerId="ADAL" clId="{11885D9E-C29D-442B-BB12-00262C9BFDAF}" dt="2024-01-16T17:16:26.150" v="198" actId="20577"/>
        <pc:sldMkLst>
          <pc:docMk/>
          <pc:sldMk cId="1998734780" sldId="261"/>
        </pc:sldMkLst>
        <pc:spChg chg="mod">
          <ac:chgData name="Kara Casey" userId="05fb9593-1d61-4b94-a4c9-0eb1c1771518" providerId="ADAL" clId="{11885D9E-C29D-442B-BB12-00262C9BFDAF}" dt="2024-01-12T16:52:37.736" v="140" actId="14100"/>
          <ac:spMkLst>
            <pc:docMk/>
            <pc:sldMk cId="1998734780" sldId="261"/>
            <ac:spMk id="3" creationId="{ACD27A2B-D557-E070-7CF2-13F8A9BC030F}"/>
          </ac:spMkLst>
        </pc:spChg>
        <pc:spChg chg="mod">
          <ac:chgData name="Kara Casey" userId="05fb9593-1d61-4b94-a4c9-0eb1c1771518" providerId="ADAL" clId="{11885D9E-C29D-442B-BB12-00262C9BFDAF}" dt="2024-01-12T16:52:13.105" v="135" actId="5793"/>
          <ac:spMkLst>
            <pc:docMk/>
            <pc:sldMk cId="1998734780" sldId="261"/>
            <ac:spMk id="5" creationId="{A77DF269-D7F3-9D6F-1736-1071FC9F06AE}"/>
          </ac:spMkLst>
        </pc:spChg>
        <pc:spChg chg="add">
          <ac:chgData name="Kara Casey" userId="05fb9593-1d61-4b94-a4c9-0eb1c1771518" providerId="ADAL" clId="{11885D9E-C29D-442B-BB12-00262C9BFDAF}" dt="2024-01-12T16:51:23.893" v="120" actId="26606"/>
          <ac:spMkLst>
            <pc:docMk/>
            <pc:sldMk cId="1998734780" sldId="261"/>
            <ac:spMk id="3091" creationId="{BDDE9CD4-0E0A-4129-8689-A89C4E9A666D}"/>
          </ac:spMkLst>
        </pc:spChg>
        <pc:grpChg chg="add">
          <ac:chgData name="Kara Casey" userId="05fb9593-1d61-4b94-a4c9-0eb1c1771518" providerId="ADAL" clId="{11885D9E-C29D-442B-BB12-00262C9BFDAF}" dt="2024-01-12T16:51:23.893" v="120" actId="26606"/>
          <ac:grpSpMkLst>
            <pc:docMk/>
            <pc:sldMk cId="1998734780" sldId="261"/>
            <ac:grpSpMk id="3079" creationId="{10BE40E3-5550-4CDD-B4FD-387C33EBF157}"/>
          </ac:grpSpMkLst>
        </pc:grpChg>
        <pc:grpChg chg="add">
          <ac:chgData name="Kara Casey" userId="05fb9593-1d61-4b94-a4c9-0eb1c1771518" providerId="ADAL" clId="{11885D9E-C29D-442B-BB12-00262C9BFDAF}" dt="2024-01-12T16:51:23.893" v="120" actId="26606"/>
          <ac:grpSpMkLst>
            <pc:docMk/>
            <pc:sldMk cId="1998734780" sldId="261"/>
            <ac:grpSpMk id="3093" creationId="{85DB3CA2-FA66-42B9-90EF-394894352D8C}"/>
          </ac:grpSpMkLst>
        </pc:grpChg>
        <pc:picChg chg="mod">
          <ac:chgData name="Kara Casey" userId="05fb9593-1d61-4b94-a4c9-0eb1c1771518" providerId="ADAL" clId="{11885D9E-C29D-442B-BB12-00262C9BFDAF}" dt="2024-01-12T16:51:23.893" v="120" actId="26606"/>
          <ac:picMkLst>
            <pc:docMk/>
            <pc:sldMk cId="1998734780" sldId="261"/>
            <ac:picMk id="3074" creationId="{5729A576-7873-C8CC-470D-7D3A113B0E8C}"/>
          </ac:picMkLst>
        </pc:picChg>
      </pc:sldChg>
      <pc:sldChg chg="modSp mod modNotesTx">
        <pc:chgData name="Kara Casey" userId="05fb9593-1d61-4b94-a4c9-0eb1c1771518" providerId="ADAL" clId="{11885D9E-C29D-442B-BB12-00262C9BFDAF}" dt="2024-01-16T17:16:35.772" v="205" actId="20577"/>
        <pc:sldMkLst>
          <pc:docMk/>
          <pc:sldMk cId="2727048525" sldId="265"/>
        </pc:sldMkLst>
        <pc:spChg chg="mod">
          <ac:chgData name="Kara Casey" userId="05fb9593-1d61-4b94-a4c9-0eb1c1771518" providerId="ADAL" clId="{11885D9E-C29D-442B-BB12-00262C9BFDAF}" dt="2024-01-12T16:52:47.692" v="141" actId="207"/>
          <ac:spMkLst>
            <pc:docMk/>
            <pc:sldMk cId="2727048525" sldId="265"/>
            <ac:spMk id="2" creationId="{F51D3D26-4A29-4702-91EE-4945DF8E4CDE}"/>
          </ac:spMkLst>
        </pc:spChg>
        <pc:spChg chg="mod">
          <ac:chgData name="Kara Casey" userId="05fb9593-1d61-4b94-a4c9-0eb1c1771518" providerId="ADAL" clId="{11885D9E-C29D-442B-BB12-00262C9BFDAF}" dt="2024-01-12T16:53:29.791" v="145" actId="207"/>
          <ac:spMkLst>
            <pc:docMk/>
            <pc:sldMk cId="2727048525" sldId="265"/>
            <ac:spMk id="3" creationId="{F7AC322D-F337-48B2-A5AC-43E4BF3D5F50}"/>
          </ac:spMkLst>
        </pc:spChg>
      </pc:sldChg>
      <pc:sldChg chg="modSp mod modNotesTx">
        <pc:chgData name="Kara Casey" userId="05fb9593-1d61-4b94-a4c9-0eb1c1771518" providerId="ADAL" clId="{11885D9E-C29D-442B-BB12-00262C9BFDAF}" dt="2024-01-16T20:38:46.435" v="429" actId="255"/>
        <pc:sldMkLst>
          <pc:docMk/>
          <pc:sldMk cId="2610022141" sldId="286"/>
        </pc:sldMkLst>
        <pc:spChg chg="mod">
          <ac:chgData name="Kara Casey" userId="05fb9593-1d61-4b94-a4c9-0eb1c1771518" providerId="ADAL" clId="{11885D9E-C29D-442B-BB12-00262C9BFDAF}" dt="2024-01-16T20:38:46.435" v="429" actId="255"/>
          <ac:spMkLst>
            <pc:docMk/>
            <pc:sldMk cId="2610022141" sldId="286"/>
            <ac:spMk id="2" creationId="{00000000-0000-0000-0000-000000000000}"/>
          </ac:spMkLst>
        </pc:spChg>
      </pc:sldChg>
      <pc:sldChg chg="addSp delSp modSp mod setBg delDesignElem modNotesTx">
        <pc:chgData name="Kara Casey" userId="05fb9593-1d61-4b94-a4c9-0eb1c1771518" providerId="ADAL" clId="{11885D9E-C29D-442B-BB12-00262C9BFDAF}" dt="2024-01-16T21:40:02.862" v="555" actId="20577"/>
        <pc:sldMkLst>
          <pc:docMk/>
          <pc:sldMk cId="1294365767" sldId="287"/>
        </pc:sldMkLst>
        <pc:spChg chg="mod">
          <ac:chgData name="Kara Casey" userId="05fb9593-1d61-4b94-a4c9-0eb1c1771518" providerId="ADAL" clId="{11885D9E-C29D-442B-BB12-00262C9BFDAF}" dt="2024-01-12T16:50:00.904" v="112" actId="207"/>
          <ac:spMkLst>
            <pc:docMk/>
            <pc:sldMk cId="1294365767" sldId="287"/>
            <ac:spMk id="2" creationId="{6269AA9A-E13C-CBCD-E50D-DC59CE3D4F55}"/>
          </ac:spMkLst>
        </pc:spChg>
        <pc:spChg chg="mod">
          <ac:chgData name="Kara Casey" userId="05fb9593-1d61-4b94-a4c9-0eb1c1771518" providerId="ADAL" clId="{11885D9E-C29D-442B-BB12-00262C9BFDAF}" dt="2024-01-16T20:37:38.793" v="423" actId="27636"/>
          <ac:spMkLst>
            <pc:docMk/>
            <pc:sldMk cId="1294365767" sldId="287"/>
            <ac:spMk id="3" creationId="{17DB4820-5CCC-4D6A-9E14-47BF56746DDA}"/>
          </ac:spMkLst>
        </pc:spChg>
        <pc:spChg chg="add del">
          <ac:chgData name="Kara Casey" userId="05fb9593-1d61-4b94-a4c9-0eb1c1771518" providerId="ADAL" clId="{11885D9E-C29D-442B-BB12-00262C9BFDAF}" dt="2024-01-12T16:49:25.366" v="104"/>
          <ac:spMkLst>
            <pc:docMk/>
            <pc:sldMk cId="1294365767" sldId="287"/>
            <ac:spMk id="4103" creationId="{117AB3D3-3C9C-4DED-809A-78734805B895}"/>
          </ac:spMkLst>
        </pc:spChg>
        <pc:spChg chg="add del">
          <ac:chgData name="Kara Casey" userId="05fb9593-1d61-4b94-a4c9-0eb1c1771518" providerId="ADAL" clId="{11885D9E-C29D-442B-BB12-00262C9BFDAF}" dt="2024-01-12T16:49:25.366" v="104"/>
          <ac:spMkLst>
            <pc:docMk/>
            <pc:sldMk cId="1294365767" sldId="287"/>
            <ac:spMk id="4105" creationId="{3A9A4357-BD1D-4622-A4FE-766E6AB8DE84}"/>
          </ac:spMkLst>
        </pc:spChg>
        <pc:spChg chg="add del">
          <ac:chgData name="Kara Casey" userId="05fb9593-1d61-4b94-a4c9-0eb1c1771518" providerId="ADAL" clId="{11885D9E-C29D-442B-BB12-00262C9BFDAF}" dt="2024-01-12T16:49:25.366" v="104"/>
          <ac:spMkLst>
            <pc:docMk/>
            <pc:sldMk cId="1294365767" sldId="287"/>
            <ac:spMk id="4107" creationId="{E659831F-0D9A-4C63-9EBB-8435B85A440F}"/>
          </ac:spMkLst>
        </pc:spChg>
        <pc:spChg chg="add del">
          <ac:chgData name="Kara Casey" userId="05fb9593-1d61-4b94-a4c9-0eb1c1771518" providerId="ADAL" clId="{11885D9E-C29D-442B-BB12-00262C9BFDAF}" dt="2024-01-12T16:49:25.366" v="104"/>
          <ac:spMkLst>
            <pc:docMk/>
            <pc:sldMk cId="1294365767" sldId="287"/>
            <ac:spMk id="4109" creationId="{E6995CE5-F890-4ABA-82A2-26507CE8D2A3}"/>
          </ac:spMkLst>
        </pc:spChg>
        <pc:picChg chg="add mod">
          <ac:chgData name="Kara Casey" userId="05fb9593-1d61-4b94-a4c9-0eb1c1771518" providerId="ADAL" clId="{11885D9E-C29D-442B-BB12-00262C9BFDAF}" dt="2024-01-12T16:48:34.092" v="100" actId="26606"/>
          <ac:picMkLst>
            <pc:docMk/>
            <pc:sldMk cId="1294365767" sldId="287"/>
            <ac:picMk id="4098" creationId="{1F83B1AB-EF68-6801-737F-85FE8DEDDADA}"/>
          </ac:picMkLst>
        </pc:picChg>
      </pc:sldChg>
      <pc:sldChg chg="modSp mod ord modNotesTx">
        <pc:chgData name="Kara Casey" userId="05fb9593-1d61-4b94-a4c9-0eb1c1771518" providerId="ADAL" clId="{11885D9E-C29D-442B-BB12-00262C9BFDAF}" dt="2024-01-16T17:16:47.483" v="220" actId="20577"/>
        <pc:sldMkLst>
          <pc:docMk/>
          <pc:sldMk cId="1253686112" sldId="288"/>
        </pc:sldMkLst>
        <pc:spChg chg="mod">
          <ac:chgData name="Kara Casey" userId="05fb9593-1d61-4b94-a4c9-0eb1c1771518" providerId="ADAL" clId="{11885D9E-C29D-442B-BB12-00262C9BFDAF}" dt="2024-01-12T16:54:21.856" v="152" actId="207"/>
          <ac:spMkLst>
            <pc:docMk/>
            <pc:sldMk cId="1253686112" sldId="288"/>
            <ac:spMk id="6" creationId="{2C283E75-F610-5CA6-5EB3-A03FEA25773C}"/>
          </ac:spMkLst>
        </pc:spChg>
      </pc:sldChg>
      <pc:sldChg chg="modSp mod modNotesTx">
        <pc:chgData name="Kara Casey" userId="05fb9593-1d61-4b94-a4c9-0eb1c1771518" providerId="ADAL" clId="{11885D9E-C29D-442B-BB12-00262C9BFDAF}" dt="2024-01-16T17:16:53.421" v="225" actId="20577"/>
        <pc:sldMkLst>
          <pc:docMk/>
          <pc:sldMk cId="1060531965" sldId="304"/>
        </pc:sldMkLst>
        <pc:spChg chg="mod">
          <ac:chgData name="Kara Casey" userId="05fb9593-1d61-4b94-a4c9-0eb1c1771518" providerId="ADAL" clId="{11885D9E-C29D-442B-BB12-00262C9BFDAF}" dt="2024-01-12T16:53:43.999" v="148" actId="113"/>
          <ac:spMkLst>
            <pc:docMk/>
            <pc:sldMk cId="1060531965" sldId="304"/>
            <ac:spMk id="2" creationId="{15BB94DE-E90B-4DAB-9F5A-4F1ED0F1D4C6}"/>
          </ac:spMkLst>
        </pc:spChg>
        <pc:spChg chg="mod">
          <ac:chgData name="Kara Casey" userId="05fb9593-1d61-4b94-a4c9-0eb1c1771518" providerId="ADAL" clId="{11885D9E-C29D-442B-BB12-00262C9BFDAF}" dt="2024-01-12T16:53:55.668" v="149" actId="2711"/>
          <ac:spMkLst>
            <pc:docMk/>
            <pc:sldMk cId="1060531965" sldId="304"/>
            <ac:spMk id="10" creationId="{A56623D3-FBC3-48D3-8D25-419EFAA7D506}"/>
          </ac:spMkLst>
        </pc:spChg>
        <pc:picChg chg="mod">
          <ac:chgData name="Kara Casey" userId="05fb9593-1d61-4b94-a4c9-0eb1c1771518" providerId="ADAL" clId="{11885D9E-C29D-442B-BB12-00262C9BFDAF}" dt="2024-01-12T16:54:01.587" v="150" actId="1076"/>
          <ac:picMkLst>
            <pc:docMk/>
            <pc:sldMk cId="1060531965" sldId="304"/>
            <ac:picMk id="4" creationId="{6416A1EA-D943-4730-8052-9410029D156F}"/>
          </ac:picMkLst>
        </pc:picChg>
      </pc:sldChg>
      <pc:sldChg chg="addSp modSp new mod ord setBg modNotesTx">
        <pc:chgData name="Kara Casey" userId="05fb9593-1d61-4b94-a4c9-0eb1c1771518" providerId="ADAL" clId="{11885D9E-C29D-442B-BB12-00262C9BFDAF}" dt="2024-01-16T21:13:16.610" v="460" actId="20577"/>
        <pc:sldMkLst>
          <pc:docMk/>
          <pc:sldMk cId="962085693" sldId="305"/>
        </pc:sldMkLst>
        <pc:spChg chg="mod">
          <ac:chgData name="Kara Casey" userId="05fb9593-1d61-4b94-a4c9-0eb1c1771518" providerId="ADAL" clId="{11885D9E-C29D-442B-BB12-00262C9BFDAF}" dt="2024-01-16T21:12:31.849" v="454" actId="207"/>
          <ac:spMkLst>
            <pc:docMk/>
            <pc:sldMk cId="962085693" sldId="305"/>
            <ac:spMk id="2" creationId="{AB61640E-FE91-5F4E-6A8F-854F935E02E6}"/>
          </ac:spMkLst>
        </pc:spChg>
        <pc:spChg chg="mod">
          <ac:chgData name="Kara Casey" userId="05fb9593-1d61-4b94-a4c9-0eb1c1771518" providerId="ADAL" clId="{11885D9E-C29D-442B-BB12-00262C9BFDAF}" dt="2024-01-16T21:12:22.685" v="453" actId="255"/>
          <ac:spMkLst>
            <pc:docMk/>
            <pc:sldMk cId="962085693" sldId="305"/>
            <ac:spMk id="3" creationId="{2BEDCC60-F1E0-D5D1-D561-E16702A18B18}"/>
          </ac:spMkLst>
        </pc:spChg>
        <pc:spChg chg="add">
          <ac:chgData name="Kara Casey" userId="05fb9593-1d61-4b94-a4c9-0eb1c1771518" providerId="ADAL" clId="{11885D9E-C29D-442B-BB12-00262C9BFDAF}" dt="2024-01-16T21:12:17.323" v="452" actId="26606"/>
          <ac:spMkLst>
            <pc:docMk/>
            <pc:sldMk cId="962085693" sldId="305"/>
            <ac:spMk id="2055" creationId="{9F4444CE-BC8D-4D61-B303-4C05614E62AB}"/>
          </ac:spMkLst>
        </pc:spChg>
        <pc:spChg chg="add">
          <ac:chgData name="Kara Casey" userId="05fb9593-1d61-4b94-a4c9-0eb1c1771518" providerId="ADAL" clId="{11885D9E-C29D-442B-BB12-00262C9BFDAF}" dt="2024-01-16T21:12:17.323" v="452" actId="26606"/>
          <ac:spMkLst>
            <pc:docMk/>
            <pc:sldMk cId="962085693" sldId="305"/>
            <ac:spMk id="2057" creationId="{62423CA5-E2E1-4789-B759-9906C1C94063}"/>
          </ac:spMkLst>
        </pc:spChg>
        <pc:spChg chg="add">
          <ac:chgData name="Kara Casey" userId="05fb9593-1d61-4b94-a4c9-0eb1c1771518" providerId="ADAL" clId="{11885D9E-C29D-442B-BB12-00262C9BFDAF}" dt="2024-01-16T21:12:17.323" v="452" actId="26606"/>
          <ac:spMkLst>
            <pc:docMk/>
            <pc:sldMk cId="962085693" sldId="305"/>
            <ac:spMk id="2059" creationId="{73772B81-181F-48B7-8826-4D9686D15DF5}"/>
          </ac:spMkLst>
        </pc:spChg>
        <pc:spChg chg="add">
          <ac:chgData name="Kara Casey" userId="05fb9593-1d61-4b94-a4c9-0eb1c1771518" providerId="ADAL" clId="{11885D9E-C29D-442B-BB12-00262C9BFDAF}" dt="2024-01-16T21:12:17.323" v="452" actId="26606"/>
          <ac:spMkLst>
            <pc:docMk/>
            <pc:sldMk cId="962085693" sldId="305"/>
            <ac:spMk id="2061" creationId="{B2205F6E-03C6-4E92-877C-E2482F6599AA}"/>
          </ac:spMkLst>
        </pc:spChg>
        <pc:picChg chg="add mod">
          <ac:chgData name="Kara Casey" userId="05fb9593-1d61-4b94-a4c9-0eb1c1771518" providerId="ADAL" clId="{11885D9E-C29D-442B-BB12-00262C9BFDAF}" dt="2024-01-16T21:12:22.685" v="453" actId="255"/>
          <ac:picMkLst>
            <pc:docMk/>
            <pc:sldMk cId="962085693" sldId="305"/>
            <ac:picMk id="2050" creationId="{E5F49D3E-CA57-0493-3DF8-75B9D5523B3C}"/>
          </ac:picMkLst>
        </pc:picChg>
      </pc:sldChg>
      <pc:sldChg chg="modSp new mod">
        <pc:chgData name="Kara Casey" userId="05fb9593-1d61-4b94-a4c9-0eb1c1771518" providerId="ADAL" clId="{11885D9E-C29D-442B-BB12-00262C9BFDAF}" dt="2024-01-16T21:21:34.983" v="549" actId="20577"/>
        <pc:sldMkLst>
          <pc:docMk/>
          <pc:sldMk cId="2987684745" sldId="306"/>
        </pc:sldMkLst>
        <pc:spChg chg="mod">
          <ac:chgData name="Kara Casey" userId="05fb9593-1d61-4b94-a4c9-0eb1c1771518" providerId="ADAL" clId="{11885D9E-C29D-442B-BB12-00262C9BFDAF}" dt="2024-01-16T21:14:21.087" v="477" actId="255"/>
          <ac:spMkLst>
            <pc:docMk/>
            <pc:sldMk cId="2987684745" sldId="306"/>
            <ac:spMk id="2" creationId="{CAA97416-7FAB-2526-7E5C-636D49D324C2}"/>
          </ac:spMkLst>
        </pc:spChg>
        <pc:spChg chg="mod">
          <ac:chgData name="Kara Casey" userId="05fb9593-1d61-4b94-a4c9-0eb1c1771518" providerId="ADAL" clId="{11885D9E-C29D-442B-BB12-00262C9BFDAF}" dt="2024-01-16T21:21:34.983" v="549" actId="20577"/>
          <ac:spMkLst>
            <pc:docMk/>
            <pc:sldMk cId="2987684745" sldId="306"/>
            <ac:spMk id="3" creationId="{A7D26A8A-733D-5141-30EB-CBC3C04766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BBCEC-61B3-4039-A2F4-E10C85A5EC37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3D96-77A7-4AA3-BA7B-4978A5A7B9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5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Kara &amp; Bev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291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C9A7B-4826-4B75-A8E7-ED61F6EFC0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1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595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Beverly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09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Kara &amp; Bev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2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Legislators are approachable- no offices or staff. We have a citizen legislature.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76ED4C-6871-4653-824D-F308BA55F1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47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45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Bev-</a:t>
            </a:r>
          </a:p>
          <a:p>
            <a:r>
              <a:rPr lang="en-US" dirty="0"/>
              <a:t>Advocates’ stories matter! • You are here because there are issues you care about – that impact your life, work, family, and community – that you want to and can impact. • Because of your connections in the community and to specific programs and services, often only you can provide important information and context for an issue that will make change possible. • Lobbyists and professional advocates aren’t “real people” – legislators really do want to hear from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C9A7B-4826-4B75-A8E7-ED61F6EFC0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54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29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13D96-77A7-4AA3-BA7B-4978A5A7B9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1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15602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648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0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60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84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365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71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47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12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0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0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32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4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4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2FA0E-A20E-4F25-A5D6-8CBCBF321BD6}" type="datetimeFigureOut">
              <a:rPr lang="en-US" smtClean="0"/>
              <a:t>1/16/2024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0CEFBE-51EE-47AD-9A3C-BACDCC02A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94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Beverly@vecaa.org" TargetMode="External"/><Relationship Id="rId2" Type="http://schemas.openxmlformats.org/officeDocument/2006/relationships/hyperlink" Target="mailto:kara@vtnetwork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legislature.vermont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6BE67-45F2-8929-DE73-A1E4CF11F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15925"/>
            <a:ext cx="7957625" cy="2288229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Legislative Advocacy 101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900" dirty="0">
                <a:solidFill>
                  <a:schemeClr val="tx1"/>
                </a:solidFill>
              </a:rPr>
              <a:t>Homelessness Awareness Day 2024</a:t>
            </a:r>
          </a:p>
        </p:txBody>
      </p:sp>
      <p:pic>
        <p:nvPicPr>
          <p:cNvPr id="1026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FB52D6A6-DF1B-883B-8DCC-F042FFF01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18" y="3567077"/>
            <a:ext cx="1642105" cy="184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ED08A6E-1A36-D21F-9631-595C289D6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98" y="4135188"/>
            <a:ext cx="4736565" cy="12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9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9" name="Isosceles Triangle 2058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1640E-FE91-5F4E-6A8F-854F935E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anchor="ctr">
            <a:normAutofit/>
          </a:bodyPr>
          <a:lstStyle/>
          <a:p>
            <a:r>
              <a:rPr lang="en-US" dirty="0"/>
              <a:t>How To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CC60-F1E0-D5D1-D561-E16702A18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754" y="2160590"/>
            <a:ext cx="3973943" cy="344011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Send an email, letter, call, or ask to testify</a:t>
            </a:r>
          </a:p>
          <a:p>
            <a:r>
              <a:rPr lang="en-US" sz="2800" dirty="0">
                <a:solidFill>
                  <a:schemeClr val="bg1"/>
                </a:solidFill>
              </a:rPr>
              <a:t>You don’t have to come to the statehouse! You can ask your legislator to meet with you in the community.</a:t>
            </a:r>
          </a:p>
          <a:p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vermont homelessness legislation">
            <a:extLst>
              <a:ext uri="{FF2B5EF4-FFF2-40B4-BE49-F238E27FC236}">
                <a16:creationId xmlns:a16="http://schemas.microsoft.com/office/drawing/2014/main" id="{E5F49D3E-CA57-0493-3DF8-75B9D552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1" y="1485860"/>
            <a:ext cx="5143500" cy="387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1" name="Isosceles Triangle 2060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085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16A1EA-D943-4730-8052-9410029D15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2718"/>
          <a:stretch/>
        </p:blipFill>
        <p:spPr>
          <a:xfrm>
            <a:off x="-1111347" y="0"/>
            <a:ext cx="9669642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BB94DE-E90B-4DAB-9F5A-4F1ED0F1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66039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u="sng" dirty="0">
                <a:solidFill>
                  <a:schemeClr val="tx1"/>
                </a:solidFill>
                <a:latin typeface="Avenir Next LT Pro" panose="020B0504020202020204" pitchFamily="34" charset="0"/>
              </a:rPr>
              <a:t>Commitment: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623D3-FBC3-48D3-8D25-419EFAA7D506}"/>
              </a:ext>
            </a:extLst>
          </p:cNvPr>
          <p:cNvSpPr txBox="1"/>
          <p:nvPr/>
        </p:nvSpPr>
        <p:spPr>
          <a:xfrm>
            <a:off x="8369811" y="2630152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Ask your legislator to do something!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What do you plan to do about this issue? </a:t>
            </a:r>
          </a:p>
          <a:p>
            <a:pPr marL="685800" marR="0" lvl="1" indent="-2286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If this bill is introduced, will you support it? Will you champion the bill? </a:t>
            </a:r>
          </a:p>
          <a:p>
            <a:pPr marL="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1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j-lt"/>
            </a:endParaRPr>
          </a:p>
          <a:p>
            <a:pPr marL="228600" marR="0" lvl="0" indent="-2286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</a:rPr>
              <a:t>End with a follow- up plan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CC539A-F7B8-41D8-A512-D9AB759F333A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6053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97416-7FAB-2526-7E5C-636D49D32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/>
              <a:t>Thank you!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26A8A-733D-5141-30EB-CBC3C0476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Kara Casey- </a:t>
            </a:r>
            <a:r>
              <a:rPr lang="en-US" sz="4000" dirty="0">
                <a:hlinkClick r:id="rId2"/>
              </a:rPr>
              <a:t>kara@vtnetwork</a:t>
            </a:r>
            <a:r>
              <a:rPr lang="en-US" sz="4000">
                <a:hlinkClick r:id="rId2"/>
              </a:rPr>
              <a:t>.org</a:t>
            </a:r>
            <a:endParaRPr lang="en-US" sz="4000"/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Beverly Boget- </a:t>
            </a:r>
            <a:r>
              <a:rPr lang="en-US" sz="4000" u="sng" kern="0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3"/>
              </a:rPr>
              <a:t>Beverly@vecaa.org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7684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AA9A-E13C-CBCD-E50D-DC59CE3D4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HHAV’s Legislative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B4820-5CCC-4D6A-9E14-47BF56746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1842868"/>
            <a:ext cx="5117871" cy="4396091"/>
          </a:xfrm>
        </p:spPr>
        <p:txBody>
          <a:bodyPr anchor="ctr">
            <a:normAutofit fontScale="92500" lnSpcReduction="20000"/>
          </a:bodyPr>
          <a:lstStyle/>
          <a:p>
            <a:pPr marL="177800" rtl="0">
              <a:spcBef>
                <a:spcPts val="0"/>
              </a:spcBef>
              <a:spcAft>
                <a:spcPts val="0"/>
              </a:spcAft>
            </a:pPr>
            <a:r>
              <a:rPr lang="en-US" sz="1900" b="1" i="0" u="none" strike="noStrike" dirty="0">
                <a:solidFill>
                  <a:srgbClr val="000000"/>
                </a:solidFill>
                <a:effectLst/>
              </a:rPr>
              <a:t>Strategy 1: Accelerate Production of Affordable Housing</a:t>
            </a:r>
            <a:endParaRPr lang="en-US" sz="19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VHCB funding - $110m one-time and $26m base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VHIP - $10m for improving rental housing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VHFA - $25m for VT Homeownership Program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Manufactured homes - $15m for a variety of programs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900" b="0" i="0" u="none" strike="noStrike" dirty="0">
              <a:solidFill>
                <a:srgbClr val="000000"/>
              </a:solidFill>
              <a:effectLst/>
            </a:endParaRPr>
          </a:p>
          <a:p>
            <a:pPr marL="177800" indent="-50800" rtl="0">
              <a:spcBef>
                <a:spcPts val="0"/>
              </a:spcBef>
              <a:spcAft>
                <a:spcPts val="0"/>
              </a:spcAft>
            </a:pPr>
            <a:r>
              <a:rPr lang="en-US" sz="1900" b="1" i="0" u="none" strike="noStrike" dirty="0">
                <a:solidFill>
                  <a:srgbClr val="000000"/>
                </a:solidFill>
                <a:effectLst/>
              </a:rPr>
              <a:t>Strategy 2: Reimagine Emergency Housing</a:t>
            </a:r>
            <a:endParaRPr lang="en-US" sz="19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Bridge from current funding to July 1, ask of $12m more in Budget Adjustment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Reimagine Emergency Housing after July 1</a:t>
            </a:r>
          </a:p>
          <a:p>
            <a:pPr marL="0" indent="0" rtl="0" fontAlgn="base">
              <a:spcBef>
                <a:spcPts val="0"/>
              </a:spcBef>
              <a:spcAft>
                <a:spcPts val="0"/>
              </a:spcAft>
              <a:buNone/>
            </a:pPr>
            <a:endParaRPr lang="en-US" sz="1900" b="0" i="0" u="none" strike="noStrike" dirty="0">
              <a:solidFill>
                <a:srgbClr val="000000"/>
              </a:solidFill>
              <a:effectLst/>
            </a:endParaRPr>
          </a:p>
          <a:p>
            <a:pPr marL="177800" indent="-50800" rtl="0">
              <a:spcBef>
                <a:spcPts val="0"/>
              </a:spcBef>
              <a:spcAft>
                <a:spcPts val="0"/>
              </a:spcAft>
            </a:pPr>
            <a:r>
              <a:rPr lang="en-US" sz="1900" b="1" i="0" u="none" strike="noStrike" dirty="0">
                <a:solidFill>
                  <a:srgbClr val="000000"/>
                </a:solidFill>
                <a:effectLst/>
              </a:rPr>
              <a:t>Strategy 3:  Enhance Services and Subsidies</a:t>
            </a:r>
            <a:endParaRPr lang="en-US" sz="19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Increase permanent supportive housing units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</a:rPr>
              <a:t>Establish a statewide place-based supportive services fund</a:t>
            </a:r>
          </a:p>
          <a:p>
            <a:endParaRPr lang="en-US" sz="2800" dirty="0"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4098" name="Picture 2" descr="Vermont Coalition To End Homelessness (@vceh802) / X">
            <a:extLst>
              <a:ext uri="{FF2B5EF4-FFF2-40B4-BE49-F238E27FC236}">
                <a16:creationId xmlns:a16="http://schemas.microsoft.com/office/drawing/2014/main" id="{1F83B1AB-EF68-6801-737F-85FE8DEDD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r="-1" b="1906"/>
          <a:stretch/>
        </p:blipFill>
        <p:spPr bwMode="auto">
          <a:xfrm>
            <a:off x="5911532" y="2484255"/>
            <a:ext cx="5150277" cy="371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65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E5FA328C-1F66-D5CA-435B-EE6D5ECB6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206" y="216675"/>
            <a:ext cx="7814268" cy="600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44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83921A6-633B-233A-08D9-D2DBC1B5F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213" y="633508"/>
            <a:ext cx="10114696" cy="56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4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3F95F6-4D80-6230-A22B-165EEE98DEEC}"/>
              </a:ext>
            </a:extLst>
          </p:cNvPr>
          <p:cNvSpPr txBox="1"/>
          <p:nvPr/>
        </p:nvSpPr>
        <p:spPr>
          <a:xfrm>
            <a:off x="1033670" y="212036"/>
            <a:ext cx="9965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Legislative Committees and Legislative Website</a:t>
            </a:r>
          </a:p>
          <a:p>
            <a:r>
              <a:rPr lang="en-US" sz="3600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https://legislature.vermont.gov/</a:t>
            </a:r>
            <a:endParaRPr lang="en-US" sz="3600" dirty="0">
              <a:solidFill>
                <a:schemeClr val="accent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CB57A-E5D7-35DB-6856-89C17A134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1" y="1343025"/>
            <a:ext cx="12020550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4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052" y="175689"/>
            <a:ext cx="8696285" cy="6682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9663" y="774702"/>
            <a:ext cx="3019425" cy="55092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venir LT Std 35 Light" panose="020B0402020203020204" pitchFamily="34" charset="0"/>
              </a:rPr>
              <a:t>Vermont is a great place for policy advocacy!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venir"/>
              </a:rPr>
              <a:t>Citizen Legislature</a:t>
            </a:r>
          </a:p>
          <a:p>
            <a:pPr algn="ctr" rtl="0" fontAlgn="base">
              <a:spcBef>
                <a:spcPts val="0"/>
              </a:spcBef>
              <a:spcAft>
                <a:spcPts val="0"/>
              </a:spcAft>
            </a:pPr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venir"/>
              </a:rPr>
              <a:t>No offices or staff</a:t>
            </a:r>
          </a:p>
          <a:p>
            <a:pPr algn="ctr"/>
            <a:br>
              <a:rPr lang="en-US" sz="1600" b="0" dirty="0">
                <a:effectLst/>
              </a:rPr>
            </a:b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venir"/>
              </a:rPr>
              <a:t>Direction access, but legislators are </a:t>
            </a:r>
            <a:r>
              <a:rPr lang="en-US" sz="1600" b="0" i="0" u="sng" dirty="0">
                <a:solidFill>
                  <a:srgbClr val="000000"/>
                </a:solidFill>
                <a:effectLst/>
                <a:latin typeface="Avenir"/>
              </a:rPr>
              <a:t>very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Avenir"/>
              </a:rPr>
              <a:t> busy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8000"/>
                </a:highlight>
                <a:uLnTx/>
                <a:uFillTx/>
                <a:latin typeface="Chevin Pro Bold" panose="020F0803030000060003" pitchFamily="34" charset="0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0022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80" name="Straight Connector 3079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Vermont State House - American Byways - Explore Your America">
            <a:extLst>
              <a:ext uri="{FF2B5EF4-FFF2-40B4-BE49-F238E27FC236}">
                <a16:creationId xmlns:a16="http://schemas.microsoft.com/office/drawing/2014/main" id="{5729A576-7873-C8CC-470D-7D3A113B0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8" b="11952"/>
          <a:stretch/>
        </p:blipFill>
        <p:spPr bwMode="auto">
          <a:xfrm>
            <a:off x="1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3" name="Group 3092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094" name="Straight Connector 3093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5" name="Straight Connector 3094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96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97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98" name="Isosceles Triangle 3097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99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0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1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2" name="Isosceles Triangle 3101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103" name="Isosceles Triangle 3102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CD27A2B-D557-E070-7CF2-13F8A9BC030F}"/>
              </a:ext>
            </a:extLst>
          </p:cNvPr>
          <p:cNvSpPr txBox="1"/>
          <p:nvPr/>
        </p:nvSpPr>
        <p:spPr>
          <a:xfrm>
            <a:off x="448733" y="609600"/>
            <a:ext cx="1032711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dirty="0">
                <a:latin typeface="+mj-lt"/>
                <a:ea typeface="+mj-ea"/>
                <a:cs typeface="+mj-cs"/>
              </a:rPr>
              <a:t>Effective Citizen Advocacy -3 Key Phrases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DF269-D7F3-9D6F-1736-1071FC9F06AE}"/>
              </a:ext>
            </a:extLst>
          </p:cNvPr>
          <p:cNvSpPr txBox="1"/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•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</a:t>
            </a:r>
            <a:r>
              <a:rPr lang="en-US" sz="3600" dirty="0"/>
              <a:t>Pleasant, Patient, Persistent” –then repeat …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3600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/>
              <a:t> • “Compelling, not comprehensive”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3600" dirty="0"/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3600" dirty="0"/>
              <a:t> • “It’s a team sport!”</a:t>
            </a:r>
          </a:p>
        </p:txBody>
      </p:sp>
    </p:spTree>
    <p:extLst>
      <p:ext uri="{BB962C8B-B14F-4D97-AF65-F5344CB8AC3E}">
        <p14:creationId xmlns:p14="http://schemas.microsoft.com/office/powerpoint/2010/main" val="199873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3D26-4A29-4702-91EE-4945DF8E4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48464"/>
            <a:ext cx="5010386" cy="2228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u="sng" dirty="0">
                <a:solidFill>
                  <a:schemeClr val="accent2"/>
                </a:solidFill>
                <a:latin typeface="Avenir Next LT Pro" panose="020B0504020202020204" pitchFamily="34" charset="0"/>
                <a:cs typeface="Arial" panose="020B0604020202020204" pitchFamily="34" charset="0"/>
              </a:rPr>
              <a:t>Effective Citizen Advocacy: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C322D-F337-48B2-A5AC-43E4BF3D5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1" y="2335237"/>
            <a:ext cx="4271866" cy="377028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Who are you?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Why are you a trusted messenger on this issue? </a:t>
            </a:r>
          </a:p>
          <a:p>
            <a:r>
              <a:rPr lang="en-US" sz="2400" dirty="0">
                <a:solidFill>
                  <a:schemeClr val="tx1"/>
                </a:solidFill>
                <a:latin typeface="+mj-lt"/>
                <a:ea typeface="ADLaM Display" panose="020F0502020204030204" pitchFamily="2" charset="0"/>
                <a:cs typeface="ADLaM Display" panose="020F0502020204030204" pitchFamily="2" charset="0"/>
              </a:rPr>
              <a:t>Give your “target” a little bit of the context as well as the “story” – who you are, why this matters to you, why this matters to the community. </a:t>
            </a:r>
          </a:p>
        </p:txBody>
      </p:sp>
      <p:pic>
        <p:nvPicPr>
          <p:cNvPr id="5" name="Picture 4" descr="A group of women smiling&#10;&#10;Description automatically generated with medium confidence">
            <a:extLst>
              <a:ext uri="{FF2B5EF4-FFF2-40B4-BE49-F238E27FC236}">
                <a16:creationId xmlns:a16="http://schemas.microsoft.com/office/drawing/2014/main" id="{ADE25BAE-42C1-46D1-977E-C7C635D65D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06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727048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177050-D27A-7515-A3D1-0DEED075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59" y="1669091"/>
            <a:ext cx="10437447" cy="42181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283E75-F610-5CA6-5EB3-A03FEA25773C}"/>
              </a:ext>
            </a:extLst>
          </p:cNvPr>
          <p:cNvSpPr txBox="1"/>
          <p:nvPr/>
        </p:nvSpPr>
        <p:spPr>
          <a:xfrm>
            <a:off x="1167618" y="492369"/>
            <a:ext cx="98333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/>
              <a:t>Moving from Constituent to Advocate- Spectrum of Engagement</a:t>
            </a:r>
          </a:p>
        </p:txBody>
      </p:sp>
    </p:spTree>
    <p:extLst>
      <p:ext uri="{BB962C8B-B14F-4D97-AF65-F5344CB8AC3E}">
        <p14:creationId xmlns:p14="http://schemas.microsoft.com/office/powerpoint/2010/main" val="125368611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4143</TotalTime>
  <Words>464</Words>
  <Application>Microsoft Office PowerPoint</Application>
  <PresentationFormat>Widescreen</PresentationFormat>
  <Paragraphs>67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Avenir</vt:lpstr>
      <vt:lpstr>Avenir LT Std 35 Light</vt:lpstr>
      <vt:lpstr>Avenir Next LT Pro</vt:lpstr>
      <vt:lpstr>Calibri</vt:lpstr>
      <vt:lpstr>Chevin Pro Bold</vt:lpstr>
      <vt:lpstr>Trebuchet MS</vt:lpstr>
      <vt:lpstr>Wingdings 3</vt:lpstr>
      <vt:lpstr>Facet</vt:lpstr>
      <vt:lpstr> Legislative Advocacy 101 Homelessness Awareness Day 2024</vt:lpstr>
      <vt:lpstr>HHAV’s Legislative Priorities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Effective Citizen Advocacy:</vt:lpstr>
      <vt:lpstr>PowerPoint Presentation</vt:lpstr>
      <vt:lpstr>How To Connect</vt:lpstr>
      <vt:lpstr>Commitment: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Legislative Advocacy 101 Homelessness Awareness Day 2024</dc:title>
  <dc:creator>Kara Casey</dc:creator>
  <cp:lastModifiedBy>Kara Casey</cp:lastModifiedBy>
  <cp:revision>1</cp:revision>
  <dcterms:created xsi:type="dcterms:W3CDTF">2024-01-09T21:00:58Z</dcterms:created>
  <dcterms:modified xsi:type="dcterms:W3CDTF">2024-01-16T21:40:09Z</dcterms:modified>
</cp:coreProperties>
</file>