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21"/>
  </p:notesMasterIdLst>
  <p:sldIdLst>
    <p:sldId id="264" r:id="rId6"/>
    <p:sldId id="285" r:id="rId7"/>
    <p:sldId id="263" r:id="rId8"/>
    <p:sldId id="284" r:id="rId9"/>
    <p:sldId id="275" r:id="rId10"/>
    <p:sldId id="283" r:id="rId11"/>
    <p:sldId id="287" r:id="rId12"/>
    <p:sldId id="286" r:id="rId13"/>
    <p:sldId id="288" r:id="rId14"/>
    <p:sldId id="256" r:id="rId15"/>
    <p:sldId id="262" r:id="rId16"/>
    <p:sldId id="260" r:id="rId17"/>
    <p:sldId id="258" r:id="rId18"/>
    <p:sldId id="259"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54CF4-48A4-4DCA-845D-083C3A62AD43}" v="1" dt="2025-07-28T19:00:02.832"/>
    <p1510:client id="{88B3AD0A-7DA1-D721-B5E8-0AA83FFF40A1}" v="829" dt="2025-07-29T01:17:45.957"/>
    <p1510:client id="{EF7532DD-DDF3-50EF-C1E0-FFBE0C92B611}" v="76" dt="2025-07-29T01:27:52.465"/>
    <p1510:client id="{EF863917-E1E9-D7BF-8065-18D94D9B8206}" v="192" dt="2025-07-28T23:41:31.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993" autoAdjust="0"/>
  </p:normalViewPr>
  <p:slideViewPr>
    <p:cSldViewPr snapToGrid="0" showGuides="1">
      <p:cViewPr varScale="1">
        <p:scale>
          <a:sx n="78" d="100"/>
          <a:sy n="78" d="100"/>
        </p:scale>
        <p:origin x="1788"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Tonya Johnson" userId="S::ljohnson@uppervalleyhaven.org::89e4c029-746b-454a-9c4c-309d8f7844bf" providerId="AD" clId="Web-{EF863917-E1E9-D7BF-8065-18D94D9B8206}"/>
    <pc:docChg chg="addSld modSld sldOrd addMainMaster delMainMaster">
      <pc:chgData name="L'Tonya Johnson" userId="S::ljohnson@uppervalleyhaven.org::89e4c029-746b-454a-9c4c-309d8f7844bf" providerId="AD" clId="Web-{EF863917-E1E9-D7BF-8065-18D94D9B8206}" dt="2025-07-28T23:41:31.163" v="230"/>
      <pc:docMkLst>
        <pc:docMk/>
      </pc:docMkLst>
      <pc:sldChg chg="addSp modSp mod ord setBg modClrScheme chgLayout">
        <pc:chgData name="L'Tonya Johnson" userId="S::ljohnson@uppervalleyhaven.org::89e4c029-746b-454a-9c4c-309d8f7844bf" providerId="AD" clId="Web-{EF863917-E1E9-D7BF-8065-18D94D9B8206}" dt="2025-07-28T23:31:24.272" v="80" actId="20577"/>
        <pc:sldMkLst>
          <pc:docMk/>
          <pc:sldMk cId="1883666635" sldId="256"/>
        </pc:sldMkLst>
        <pc:spChg chg="mod ord">
          <ac:chgData name="L'Tonya Johnson" userId="S::ljohnson@uppervalleyhaven.org::89e4c029-746b-454a-9c4c-309d8f7844bf" providerId="AD" clId="Web-{EF863917-E1E9-D7BF-8065-18D94D9B8206}" dt="2025-07-28T23:30:48.975" v="66"/>
          <ac:spMkLst>
            <pc:docMk/>
            <pc:sldMk cId="1883666635" sldId="256"/>
            <ac:spMk id="2" creationId="{7663B5A6-6F18-86D2-FF60-EFC9C53B1BD0}"/>
          </ac:spMkLst>
        </pc:spChg>
        <pc:spChg chg="mod ord">
          <ac:chgData name="L'Tonya Johnson" userId="S::ljohnson@uppervalleyhaven.org::89e4c029-746b-454a-9c4c-309d8f7844bf" providerId="AD" clId="Web-{EF863917-E1E9-D7BF-8065-18D94D9B8206}" dt="2025-07-28T23:31:24.272" v="80" actId="20577"/>
          <ac:spMkLst>
            <pc:docMk/>
            <pc:sldMk cId="1883666635" sldId="256"/>
            <ac:spMk id="3" creationId="{7D5C3487-EA2D-A7D3-C61A-1CEB09F6155B}"/>
          </ac:spMkLst>
        </pc:spChg>
        <pc:spChg chg="add">
          <ac:chgData name="L'Tonya Johnson" userId="S::ljohnson@uppervalleyhaven.org::89e4c029-746b-454a-9c4c-309d8f7844bf" providerId="AD" clId="Web-{EF863917-E1E9-D7BF-8065-18D94D9B8206}" dt="2025-07-28T23:30:48.975" v="66"/>
          <ac:spMkLst>
            <pc:docMk/>
            <pc:sldMk cId="1883666635" sldId="256"/>
            <ac:spMk id="8" creationId="{4522B21E-B2B9-4C72-9A71-C87EFD137480}"/>
          </ac:spMkLst>
        </pc:spChg>
        <pc:spChg chg="add">
          <ac:chgData name="L'Tonya Johnson" userId="S::ljohnson@uppervalleyhaven.org::89e4c029-746b-454a-9c4c-309d8f7844bf" providerId="AD" clId="Web-{EF863917-E1E9-D7BF-8065-18D94D9B8206}" dt="2025-07-28T23:30:48.975" v="66"/>
          <ac:spMkLst>
            <pc:docMk/>
            <pc:sldMk cId="1883666635" sldId="256"/>
            <ac:spMk id="10" creationId="{5EB7D2A2-F448-44D4-938C-DC84CBCB3B1E}"/>
          </ac:spMkLst>
        </pc:spChg>
        <pc:spChg chg="add">
          <ac:chgData name="L'Tonya Johnson" userId="S::ljohnson@uppervalleyhaven.org::89e4c029-746b-454a-9c4c-309d8f7844bf" providerId="AD" clId="Web-{EF863917-E1E9-D7BF-8065-18D94D9B8206}" dt="2025-07-28T23:30:48.975" v="66"/>
          <ac:spMkLst>
            <pc:docMk/>
            <pc:sldMk cId="1883666635" sldId="256"/>
            <ac:spMk id="12" creationId="{871AEA07-1E14-44B4-8E55-64EF049CD66F}"/>
          </ac:spMkLst>
        </pc:spChg>
        <pc:cxnChg chg="add">
          <ac:chgData name="L'Tonya Johnson" userId="S::ljohnson@uppervalleyhaven.org::89e4c029-746b-454a-9c4c-309d8f7844bf" providerId="AD" clId="Web-{EF863917-E1E9-D7BF-8065-18D94D9B8206}" dt="2025-07-28T23:30:48.975" v="66"/>
          <ac:cxnSpMkLst>
            <pc:docMk/>
            <pc:sldMk cId="1883666635" sldId="256"/>
            <ac:cxnSpMk id="14" creationId="{F7C8EA93-3210-4C62-99E9-153C275E3A87}"/>
          </ac:cxnSpMkLst>
        </pc:cxnChg>
      </pc:sldChg>
      <pc:sldChg chg="modSp mod modClrScheme chgLayout">
        <pc:chgData name="L'Tonya Johnson" userId="S::ljohnson@uppervalleyhaven.org::89e4c029-746b-454a-9c4c-309d8f7844bf" providerId="AD" clId="Web-{EF863917-E1E9-D7BF-8065-18D94D9B8206}" dt="2025-07-28T23:27:31.611" v="16"/>
        <pc:sldMkLst>
          <pc:docMk/>
          <pc:sldMk cId="2724024564" sldId="258"/>
        </pc:sldMkLst>
        <pc:spChg chg="mod ord">
          <ac:chgData name="L'Tonya Johnson" userId="S::ljohnson@uppervalleyhaven.org::89e4c029-746b-454a-9c4c-309d8f7844bf" providerId="AD" clId="Web-{EF863917-E1E9-D7BF-8065-18D94D9B8206}" dt="2025-07-28T23:27:31.611" v="16"/>
          <ac:spMkLst>
            <pc:docMk/>
            <pc:sldMk cId="2724024564" sldId="258"/>
            <ac:spMk id="2" creationId="{3D9C2C74-05AF-759C-10B9-79E008B67512}"/>
          </ac:spMkLst>
        </pc:spChg>
        <pc:spChg chg="mod ord">
          <ac:chgData name="L'Tonya Johnson" userId="S::ljohnson@uppervalleyhaven.org::89e4c029-746b-454a-9c4c-309d8f7844bf" providerId="AD" clId="Web-{EF863917-E1E9-D7BF-8065-18D94D9B8206}" dt="2025-07-28T23:27:31.611" v="16"/>
          <ac:spMkLst>
            <pc:docMk/>
            <pc:sldMk cId="2724024564" sldId="258"/>
            <ac:spMk id="3" creationId="{CA4D87A1-F8CD-D78D-C73A-7C219B3BAD2F}"/>
          </ac:spMkLst>
        </pc:spChg>
      </pc:sldChg>
      <pc:sldChg chg="addSp delSp modSp mod modClrScheme delDesignElem chgLayout">
        <pc:chgData name="L'Tonya Johnson" userId="S::ljohnson@uppervalleyhaven.org::89e4c029-746b-454a-9c4c-309d8f7844bf" providerId="AD" clId="Web-{EF863917-E1E9-D7BF-8065-18D94D9B8206}" dt="2025-07-28T23:27:31.611" v="16"/>
        <pc:sldMkLst>
          <pc:docMk/>
          <pc:sldMk cId="1477502645" sldId="259"/>
        </pc:sldMkLst>
        <pc:spChg chg="mod ord">
          <ac:chgData name="L'Tonya Johnson" userId="S::ljohnson@uppervalleyhaven.org::89e4c029-746b-454a-9c4c-309d8f7844bf" providerId="AD" clId="Web-{EF863917-E1E9-D7BF-8065-18D94D9B8206}" dt="2025-07-28T23:27:31.611" v="16"/>
          <ac:spMkLst>
            <pc:docMk/>
            <pc:sldMk cId="1477502645" sldId="259"/>
            <ac:spMk id="2" creationId="{B1719AC1-B2E7-2904-93EE-A185927EFE3D}"/>
          </ac:spMkLst>
        </pc:spChg>
        <pc:spChg chg="mod ord">
          <ac:chgData name="L'Tonya Johnson" userId="S::ljohnson@uppervalleyhaven.org::89e4c029-746b-454a-9c4c-309d8f7844bf" providerId="AD" clId="Web-{EF863917-E1E9-D7BF-8065-18D94D9B8206}" dt="2025-07-28T23:27:31.611" v="16"/>
          <ac:spMkLst>
            <pc:docMk/>
            <pc:sldMk cId="1477502645" sldId="259"/>
            <ac:spMk id="6" creationId="{253A9A72-ECEF-35EC-D0DE-815A62FA6245}"/>
          </ac:spMkLst>
        </pc:spChg>
        <pc:spChg chg="add del">
          <ac:chgData name="L'Tonya Johnson" userId="S::ljohnson@uppervalleyhaven.org::89e4c029-746b-454a-9c4c-309d8f7844bf" providerId="AD" clId="Web-{EF863917-E1E9-D7BF-8065-18D94D9B8206}" dt="2025-07-28T23:27:31.611" v="16"/>
          <ac:spMkLst>
            <pc:docMk/>
            <pc:sldMk cId="1477502645" sldId="259"/>
            <ac:spMk id="19" creationId="{2B97F24A-32CE-4C1C-A50D-3016B394DCFB}"/>
          </ac:spMkLst>
        </pc:spChg>
        <pc:spChg chg="add del">
          <ac:chgData name="L'Tonya Johnson" userId="S::ljohnson@uppervalleyhaven.org::89e4c029-746b-454a-9c4c-309d8f7844bf" providerId="AD" clId="Web-{EF863917-E1E9-D7BF-8065-18D94D9B8206}" dt="2025-07-28T23:27:31.611" v="16"/>
          <ac:spMkLst>
            <pc:docMk/>
            <pc:sldMk cId="1477502645" sldId="259"/>
            <ac:spMk id="20" creationId="{CD8B4F24-440B-49E9-B85D-733523DC064B}"/>
          </ac:spMkLst>
        </pc:spChg>
      </pc:sldChg>
      <pc:sldChg chg="addSp delSp modSp mod modClrScheme delDesignElem chgLayout">
        <pc:chgData name="L'Tonya Johnson" userId="S::ljohnson@uppervalleyhaven.org::89e4c029-746b-454a-9c4c-309d8f7844bf" providerId="AD" clId="Web-{EF863917-E1E9-D7BF-8065-18D94D9B8206}" dt="2025-07-28T23:27:31.611" v="16"/>
        <pc:sldMkLst>
          <pc:docMk/>
          <pc:sldMk cId="354985046" sldId="260"/>
        </pc:sldMkLst>
        <pc:spChg chg="mod ord">
          <ac:chgData name="L'Tonya Johnson" userId="S::ljohnson@uppervalleyhaven.org::89e4c029-746b-454a-9c4c-309d8f7844bf" providerId="AD" clId="Web-{EF863917-E1E9-D7BF-8065-18D94D9B8206}" dt="2025-07-28T23:27:31.611" v="16"/>
          <ac:spMkLst>
            <pc:docMk/>
            <pc:sldMk cId="354985046" sldId="260"/>
            <ac:spMk id="2" creationId="{8747A2E9-565B-557F-484F-EFB7066CB29D}"/>
          </ac:spMkLst>
        </pc:spChg>
        <pc:spChg chg="mod ord">
          <ac:chgData name="L'Tonya Johnson" userId="S::ljohnson@uppervalleyhaven.org::89e4c029-746b-454a-9c4c-309d8f7844bf" providerId="AD" clId="Web-{EF863917-E1E9-D7BF-8065-18D94D9B8206}" dt="2025-07-28T23:27:31.611" v="16"/>
          <ac:spMkLst>
            <pc:docMk/>
            <pc:sldMk cId="354985046" sldId="260"/>
            <ac:spMk id="7" creationId="{00F8F464-FF77-12A6-70EA-724AF95CA4AE}"/>
          </ac:spMkLst>
        </pc:spChg>
        <pc:spChg chg="add del">
          <ac:chgData name="L'Tonya Johnson" userId="S::ljohnson@uppervalleyhaven.org::89e4c029-746b-454a-9c4c-309d8f7844bf" providerId="AD" clId="Web-{EF863917-E1E9-D7BF-8065-18D94D9B8206}" dt="2025-07-28T23:27:31.611" v="16"/>
          <ac:spMkLst>
            <pc:docMk/>
            <pc:sldMk cId="354985046" sldId="260"/>
            <ac:spMk id="14" creationId="{F13C74B1-5B17-4795-BED0-7140497B445A}"/>
          </ac:spMkLst>
        </pc:spChg>
        <pc:spChg chg="add del">
          <ac:chgData name="L'Tonya Johnson" userId="S::ljohnson@uppervalleyhaven.org::89e4c029-746b-454a-9c4c-309d8f7844bf" providerId="AD" clId="Web-{EF863917-E1E9-D7BF-8065-18D94D9B8206}" dt="2025-07-28T23:27:31.611" v="16"/>
          <ac:spMkLst>
            <pc:docMk/>
            <pc:sldMk cId="354985046" sldId="260"/>
            <ac:spMk id="16" creationId="{D4974D33-8DC5-464E-8C6D-BE58F0669C17}"/>
          </ac:spMkLst>
        </pc:spChg>
      </pc:sldChg>
      <pc:sldChg chg="addSp delSp modSp mod modClrScheme delDesignElem chgLayout">
        <pc:chgData name="L'Tonya Johnson" userId="S::ljohnson@uppervalleyhaven.org::89e4c029-746b-454a-9c4c-309d8f7844bf" providerId="AD" clId="Web-{EF863917-E1E9-D7BF-8065-18D94D9B8206}" dt="2025-07-28T23:27:31.611" v="16"/>
        <pc:sldMkLst>
          <pc:docMk/>
          <pc:sldMk cId="699381488" sldId="261"/>
        </pc:sldMkLst>
        <pc:spChg chg="mod ord">
          <ac:chgData name="L'Tonya Johnson" userId="S::ljohnson@uppervalleyhaven.org::89e4c029-746b-454a-9c4c-309d8f7844bf" providerId="AD" clId="Web-{EF863917-E1E9-D7BF-8065-18D94D9B8206}" dt="2025-07-28T23:27:31.611" v="16"/>
          <ac:spMkLst>
            <pc:docMk/>
            <pc:sldMk cId="699381488" sldId="261"/>
            <ac:spMk id="2" creationId="{527454F5-4D41-2421-357E-F7766D0650BD}"/>
          </ac:spMkLst>
        </pc:spChg>
        <pc:spChg chg="mod ord">
          <ac:chgData name="L'Tonya Johnson" userId="S::ljohnson@uppervalleyhaven.org::89e4c029-746b-454a-9c4c-309d8f7844bf" providerId="AD" clId="Web-{EF863917-E1E9-D7BF-8065-18D94D9B8206}" dt="2025-07-28T23:27:31.611" v="16"/>
          <ac:spMkLst>
            <pc:docMk/>
            <pc:sldMk cId="699381488" sldId="261"/>
            <ac:spMk id="6" creationId="{5EF7D0D2-5400-B7F0-F67F-E472F47D870B}"/>
          </ac:spMkLst>
        </pc:spChg>
        <pc:spChg chg="add del">
          <ac:chgData name="L'Tonya Johnson" userId="S::ljohnson@uppervalleyhaven.org::89e4c029-746b-454a-9c4c-309d8f7844bf" providerId="AD" clId="Web-{EF863917-E1E9-D7BF-8065-18D94D9B8206}" dt="2025-07-28T23:27:31.611" v="16"/>
          <ac:spMkLst>
            <pc:docMk/>
            <pc:sldMk cId="699381488" sldId="261"/>
            <ac:spMk id="11" creationId="{777A147A-9ED8-46B4-8660-1B3C2AA880B5}"/>
          </ac:spMkLst>
        </pc:spChg>
        <pc:spChg chg="add del">
          <ac:chgData name="L'Tonya Johnson" userId="S::ljohnson@uppervalleyhaven.org::89e4c029-746b-454a-9c4c-309d8f7844bf" providerId="AD" clId="Web-{EF863917-E1E9-D7BF-8065-18D94D9B8206}" dt="2025-07-28T23:27:31.611" v="16"/>
          <ac:spMkLst>
            <pc:docMk/>
            <pc:sldMk cId="699381488" sldId="261"/>
            <ac:spMk id="13" creationId="{5D6C15A0-C087-4593-8414-2B4EC1CDC3DE}"/>
          </ac:spMkLst>
        </pc:spChg>
      </pc:sldChg>
      <pc:sldChg chg="addSp delSp modSp mod modClrScheme delDesignElem chgLayout">
        <pc:chgData name="L'Tonya Johnson" userId="S::ljohnson@uppervalleyhaven.org::89e4c029-746b-454a-9c4c-309d8f7844bf" providerId="AD" clId="Web-{EF863917-E1E9-D7BF-8065-18D94D9B8206}" dt="2025-07-28T23:27:31.611" v="16"/>
        <pc:sldMkLst>
          <pc:docMk/>
          <pc:sldMk cId="3963248156" sldId="262"/>
        </pc:sldMkLst>
        <pc:spChg chg="mod ord">
          <ac:chgData name="L'Tonya Johnson" userId="S::ljohnson@uppervalleyhaven.org::89e4c029-746b-454a-9c4c-309d8f7844bf" providerId="AD" clId="Web-{EF863917-E1E9-D7BF-8065-18D94D9B8206}" dt="2025-07-28T23:27:31.611" v="16"/>
          <ac:spMkLst>
            <pc:docMk/>
            <pc:sldMk cId="3963248156" sldId="262"/>
            <ac:spMk id="2" creationId="{B4140B14-E5F9-3132-6373-7D3E5E282856}"/>
          </ac:spMkLst>
        </pc:spChg>
        <pc:spChg chg="mod ord">
          <ac:chgData name="L'Tonya Johnson" userId="S::ljohnson@uppervalleyhaven.org::89e4c029-746b-454a-9c4c-309d8f7844bf" providerId="AD" clId="Web-{EF863917-E1E9-D7BF-8065-18D94D9B8206}" dt="2025-07-28T23:27:31.611" v="16"/>
          <ac:spMkLst>
            <pc:docMk/>
            <pc:sldMk cId="3963248156" sldId="262"/>
            <ac:spMk id="3" creationId="{E83F24DE-022C-D228-DDAB-CF993277138C}"/>
          </ac:spMkLst>
        </pc:spChg>
        <pc:spChg chg="add del">
          <ac:chgData name="L'Tonya Johnson" userId="S::ljohnson@uppervalleyhaven.org::89e4c029-746b-454a-9c4c-309d8f7844bf" providerId="AD" clId="Web-{EF863917-E1E9-D7BF-8065-18D94D9B8206}" dt="2025-07-28T23:27:31.611" v="16"/>
          <ac:spMkLst>
            <pc:docMk/>
            <pc:sldMk cId="3963248156" sldId="262"/>
            <ac:spMk id="11" creationId="{201CC55D-ED54-4C5C-95E6-10947BD1103B}"/>
          </ac:spMkLst>
        </pc:spChg>
        <pc:spChg chg="add del">
          <ac:chgData name="L'Tonya Johnson" userId="S::ljohnson@uppervalleyhaven.org::89e4c029-746b-454a-9c4c-309d8f7844bf" providerId="AD" clId="Web-{EF863917-E1E9-D7BF-8065-18D94D9B8206}" dt="2025-07-28T23:27:31.611" v="16"/>
          <ac:spMkLst>
            <pc:docMk/>
            <pc:sldMk cId="3963248156" sldId="262"/>
            <ac:spMk id="17" creationId="{3873B707-463F-40B0-8227-E8CC6C67EB25}"/>
          </ac:spMkLst>
        </pc:spChg>
        <pc:spChg chg="add del">
          <ac:chgData name="L'Tonya Johnson" userId="S::ljohnson@uppervalleyhaven.org::89e4c029-746b-454a-9c4c-309d8f7844bf" providerId="AD" clId="Web-{EF863917-E1E9-D7BF-8065-18D94D9B8206}" dt="2025-07-28T23:27:31.611" v="16"/>
          <ac:spMkLst>
            <pc:docMk/>
            <pc:sldMk cId="3963248156" sldId="262"/>
            <ac:spMk id="19" creationId="{C13237C8-E62C-4F0D-A318-BD6FB6C2D138}"/>
          </ac:spMkLst>
        </pc:spChg>
        <pc:spChg chg="add del">
          <ac:chgData name="L'Tonya Johnson" userId="S::ljohnson@uppervalleyhaven.org::89e4c029-746b-454a-9c4c-309d8f7844bf" providerId="AD" clId="Web-{EF863917-E1E9-D7BF-8065-18D94D9B8206}" dt="2025-07-28T23:27:31.611" v="16"/>
          <ac:spMkLst>
            <pc:docMk/>
            <pc:sldMk cId="3963248156" sldId="262"/>
            <ac:spMk id="21" creationId="{19C9EAEA-39D0-4B0E-A0EB-51E7B26740B1}"/>
          </ac:spMkLst>
        </pc:spChg>
        <pc:grpChg chg="add del">
          <ac:chgData name="L'Tonya Johnson" userId="S::ljohnson@uppervalleyhaven.org::89e4c029-746b-454a-9c4c-309d8f7844bf" providerId="AD" clId="Web-{EF863917-E1E9-D7BF-8065-18D94D9B8206}" dt="2025-07-28T23:27:31.611" v="16"/>
          <ac:grpSpMkLst>
            <pc:docMk/>
            <pc:sldMk cId="3963248156" sldId="262"/>
            <ac:grpSpMk id="13" creationId="{1DE889C7-FAD6-4397-98E2-05D503484459}"/>
          </ac:grpSpMkLst>
        </pc:grpChg>
      </pc:sldChg>
      <pc:sldChg chg="addSp delSp modSp new mod setBg modClrScheme chgLayout">
        <pc:chgData name="L'Tonya Johnson" userId="S::ljohnson@uppervalleyhaven.org::89e4c029-746b-454a-9c4c-309d8f7844bf" providerId="AD" clId="Web-{EF863917-E1E9-D7BF-8065-18D94D9B8206}" dt="2025-07-28T23:41:25.459" v="229" actId="1076"/>
        <pc:sldMkLst>
          <pc:docMk/>
          <pc:sldMk cId="4110210291" sldId="263"/>
        </pc:sldMkLst>
        <pc:spChg chg="del">
          <ac:chgData name="L'Tonya Johnson" userId="S::ljohnson@uppervalleyhaven.org::89e4c029-746b-454a-9c4c-309d8f7844bf" providerId="AD" clId="Web-{EF863917-E1E9-D7BF-8065-18D94D9B8206}" dt="2025-07-28T23:25:43.952" v="4"/>
          <ac:spMkLst>
            <pc:docMk/>
            <pc:sldMk cId="4110210291" sldId="263"/>
            <ac:spMk id="2" creationId="{D61205EC-B36A-CF61-79F3-92B436A32776}"/>
          </ac:spMkLst>
        </pc:spChg>
        <pc:spChg chg="del">
          <ac:chgData name="L'Tonya Johnson" userId="S::ljohnson@uppervalleyhaven.org::89e4c029-746b-454a-9c4c-309d8f7844bf" providerId="AD" clId="Web-{EF863917-E1E9-D7BF-8065-18D94D9B8206}" dt="2025-07-28T23:25:37.264" v="2"/>
          <ac:spMkLst>
            <pc:docMk/>
            <pc:sldMk cId="4110210291" sldId="263"/>
            <ac:spMk id="3" creationId="{C18ACBD1-5DF8-BFE0-717B-2781F1367A3F}"/>
          </ac:spMkLst>
        </pc:spChg>
        <pc:spChg chg="add del mod">
          <ac:chgData name="L'Tonya Johnson" userId="S::ljohnson@uppervalleyhaven.org::89e4c029-746b-454a-9c4c-309d8f7844bf" providerId="AD" clId="Web-{EF863917-E1E9-D7BF-8065-18D94D9B8206}" dt="2025-07-28T23:29:04.785" v="22"/>
          <ac:spMkLst>
            <pc:docMk/>
            <pc:sldMk cId="4110210291" sldId="263"/>
            <ac:spMk id="5" creationId="{47526C71-9135-6FFA-5ACD-BB1D97AF71BA}"/>
          </ac:spMkLst>
        </pc:spChg>
        <pc:spChg chg="add mod ord">
          <ac:chgData name="L'Tonya Johnson" userId="S::ljohnson@uppervalleyhaven.org::89e4c029-746b-454a-9c4c-309d8f7844bf" providerId="AD" clId="Web-{EF863917-E1E9-D7BF-8065-18D94D9B8206}" dt="2025-07-28T23:39:44.754" v="214" actId="14100"/>
          <ac:spMkLst>
            <pc:docMk/>
            <pc:sldMk cId="4110210291" sldId="263"/>
            <ac:spMk id="6" creationId="{36C1CA85-4266-EF79-1A93-F129B4B53EDD}"/>
          </ac:spMkLst>
        </pc:spChg>
        <pc:spChg chg="add mod ord">
          <ac:chgData name="L'Tonya Johnson" userId="S::ljohnson@uppervalleyhaven.org::89e4c029-746b-454a-9c4c-309d8f7844bf" providerId="AD" clId="Web-{EF863917-E1E9-D7BF-8065-18D94D9B8206}" dt="2025-07-28T23:41:04.021" v="226" actId="20577"/>
          <ac:spMkLst>
            <pc:docMk/>
            <pc:sldMk cId="4110210291" sldId="263"/>
            <ac:spMk id="7" creationId="{5EF72E2A-EEDA-A531-08CC-6FBFFB091DD1}"/>
          </ac:spMkLst>
        </pc:spChg>
        <pc:spChg chg="add del">
          <ac:chgData name="L'Tonya Johnson" userId="S::ljohnson@uppervalleyhaven.org::89e4c029-746b-454a-9c4c-309d8f7844bf" providerId="AD" clId="Web-{EF863917-E1E9-D7BF-8065-18D94D9B8206}" dt="2025-07-28T23:30:24.849" v="65"/>
          <ac:spMkLst>
            <pc:docMk/>
            <pc:sldMk cId="4110210291" sldId="263"/>
            <ac:spMk id="12" creationId="{19D32F93-50AC-4C46-A5DB-291C60DDB7BD}"/>
          </ac:spMkLst>
        </pc:spChg>
        <pc:spChg chg="add del">
          <ac:chgData name="L'Tonya Johnson" userId="S::ljohnson@uppervalleyhaven.org::89e4c029-746b-454a-9c4c-309d8f7844bf" providerId="AD" clId="Web-{EF863917-E1E9-D7BF-8065-18D94D9B8206}" dt="2025-07-28T23:30:24.849" v="65"/>
          <ac:spMkLst>
            <pc:docMk/>
            <pc:sldMk cId="4110210291" sldId="263"/>
            <ac:spMk id="14" creationId="{86FD7672-78BE-4D6F-A711-2CDB79B52DFF}"/>
          </ac:spMkLst>
        </pc:spChg>
        <pc:spChg chg="add del">
          <ac:chgData name="L'Tonya Johnson" userId="S::ljohnson@uppervalleyhaven.org::89e4c029-746b-454a-9c4c-309d8f7844bf" providerId="AD" clId="Web-{EF863917-E1E9-D7BF-8065-18D94D9B8206}" dt="2025-07-28T23:30:24.849" v="65"/>
          <ac:spMkLst>
            <pc:docMk/>
            <pc:sldMk cId="4110210291" sldId="263"/>
            <ac:spMk id="16" creationId="{827DC2C4-B485-428A-BF4A-472D2967F47F}"/>
          </ac:spMkLst>
        </pc:spChg>
        <pc:spChg chg="add del">
          <ac:chgData name="L'Tonya Johnson" userId="S::ljohnson@uppervalleyhaven.org::89e4c029-746b-454a-9c4c-309d8f7844bf" providerId="AD" clId="Web-{EF863917-E1E9-D7BF-8065-18D94D9B8206}" dt="2025-07-28T23:30:24.849" v="65"/>
          <ac:spMkLst>
            <pc:docMk/>
            <pc:sldMk cId="4110210291" sldId="263"/>
            <ac:spMk id="18" creationId="{4A62647B-1222-407C-8740-5A497612B1F5}"/>
          </ac:spMkLst>
        </pc:spChg>
        <pc:spChg chg="add">
          <ac:chgData name="L'Tonya Johnson" userId="S::ljohnson@uppervalleyhaven.org::89e4c029-746b-454a-9c4c-309d8f7844bf" providerId="AD" clId="Web-{EF863917-E1E9-D7BF-8065-18D94D9B8206}" dt="2025-07-28T23:30:24.849" v="65"/>
          <ac:spMkLst>
            <pc:docMk/>
            <pc:sldMk cId="4110210291" sldId="263"/>
            <ac:spMk id="23" creationId="{19D32F93-50AC-4C46-A5DB-291C60DDB7BD}"/>
          </ac:spMkLst>
        </pc:spChg>
        <pc:spChg chg="add">
          <ac:chgData name="L'Tonya Johnson" userId="S::ljohnson@uppervalleyhaven.org::89e4c029-746b-454a-9c4c-309d8f7844bf" providerId="AD" clId="Web-{EF863917-E1E9-D7BF-8065-18D94D9B8206}" dt="2025-07-28T23:30:24.849" v="65"/>
          <ac:spMkLst>
            <pc:docMk/>
            <pc:sldMk cId="4110210291" sldId="263"/>
            <ac:spMk id="25" creationId="{86FD7672-78BE-4D6F-A711-2CDB79B52DFF}"/>
          </ac:spMkLst>
        </pc:spChg>
        <pc:spChg chg="add">
          <ac:chgData name="L'Tonya Johnson" userId="S::ljohnson@uppervalleyhaven.org::89e4c029-746b-454a-9c4c-309d8f7844bf" providerId="AD" clId="Web-{EF863917-E1E9-D7BF-8065-18D94D9B8206}" dt="2025-07-28T23:30:24.849" v="65"/>
          <ac:spMkLst>
            <pc:docMk/>
            <pc:sldMk cId="4110210291" sldId="263"/>
            <ac:spMk id="27" creationId="{827DC2C4-B485-428A-BF4A-472D2967F47F}"/>
          </ac:spMkLst>
        </pc:spChg>
        <pc:spChg chg="add">
          <ac:chgData name="L'Tonya Johnson" userId="S::ljohnson@uppervalleyhaven.org::89e4c029-746b-454a-9c4c-309d8f7844bf" providerId="AD" clId="Web-{EF863917-E1E9-D7BF-8065-18D94D9B8206}" dt="2025-07-28T23:30:24.849" v="65"/>
          <ac:spMkLst>
            <pc:docMk/>
            <pc:sldMk cId="4110210291" sldId="263"/>
            <ac:spMk id="29" creationId="{4A62647B-1222-407C-8740-5A497612B1F5}"/>
          </ac:spMkLst>
        </pc:spChg>
        <pc:picChg chg="add mod ord">
          <ac:chgData name="L'Tonya Johnson" userId="S::ljohnson@uppervalleyhaven.org::89e4c029-746b-454a-9c4c-309d8f7844bf" providerId="AD" clId="Web-{EF863917-E1E9-D7BF-8065-18D94D9B8206}" dt="2025-07-28T23:41:25.459" v="229" actId="1076"/>
          <ac:picMkLst>
            <pc:docMk/>
            <pc:sldMk cId="4110210291" sldId="263"/>
            <ac:picMk id="4" creationId="{A44A2387-20DA-49FF-1333-2F1D968E6DAB}"/>
          </ac:picMkLst>
        </pc:picChg>
      </pc:sldChg>
      <pc:sldChg chg="addSp delSp modSp new mod ord setBg modClrScheme chgLayout">
        <pc:chgData name="L'Tonya Johnson" userId="S::ljohnson@uppervalleyhaven.org::89e4c029-746b-454a-9c4c-309d8f7844bf" providerId="AD" clId="Web-{EF863917-E1E9-D7BF-8065-18D94D9B8206}" dt="2025-07-28T23:41:31.163" v="230"/>
        <pc:sldMkLst>
          <pc:docMk/>
          <pc:sldMk cId="834732334" sldId="264"/>
        </pc:sldMkLst>
        <pc:spChg chg="mod ord">
          <ac:chgData name="L'Tonya Johnson" userId="S::ljohnson@uppervalleyhaven.org::89e4c029-746b-454a-9c4c-309d8f7844bf" providerId="AD" clId="Web-{EF863917-E1E9-D7BF-8065-18D94D9B8206}" dt="2025-07-28T23:38:35.768" v="201" actId="20577"/>
          <ac:spMkLst>
            <pc:docMk/>
            <pc:sldMk cId="834732334" sldId="264"/>
            <ac:spMk id="2" creationId="{18737270-A00E-89B0-2CFE-B21C5B80750E}"/>
          </ac:spMkLst>
        </pc:spChg>
        <pc:spChg chg="del mod ord">
          <ac:chgData name="L'Tonya Johnson" userId="S::ljohnson@uppervalleyhaven.org::89e4c029-746b-454a-9c4c-309d8f7844bf" providerId="AD" clId="Web-{EF863917-E1E9-D7BF-8065-18D94D9B8206}" dt="2025-07-28T23:32:59.915" v="83"/>
          <ac:spMkLst>
            <pc:docMk/>
            <pc:sldMk cId="834732334" sldId="264"/>
            <ac:spMk id="3" creationId="{B719607B-9BFC-CAC6-0EEB-EBD028574EBF}"/>
          </ac:spMkLst>
        </pc:spChg>
        <pc:spChg chg="add del mod ord">
          <ac:chgData name="L'Tonya Johnson" userId="S::ljohnson@uppervalleyhaven.org::89e4c029-746b-454a-9c4c-309d8f7844bf" providerId="AD" clId="Web-{EF863917-E1E9-D7BF-8065-18D94D9B8206}" dt="2025-07-28T23:34:09.543" v="85"/>
          <ac:spMkLst>
            <pc:docMk/>
            <pc:sldMk cId="834732334" sldId="264"/>
            <ac:spMk id="4" creationId="{5F890708-1A1C-0D9A-EA3D-4C6CC10DAC97}"/>
          </ac:spMkLst>
        </pc:spChg>
        <pc:spChg chg="add del">
          <ac:chgData name="L'Tonya Johnson" userId="S::ljohnson@uppervalleyhaven.org::89e4c029-746b-454a-9c4c-309d8f7844bf" providerId="AD" clId="Web-{EF863917-E1E9-D7BF-8065-18D94D9B8206}" dt="2025-07-28T23:34:52.904" v="88"/>
          <ac:spMkLst>
            <pc:docMk/>
            <pc:sldMk cId="834732334" sldId="264"/>
            <ac:spMk id="10" creationId="{23E547B5-89CF-4EC0-96DE-25771AED0799}"/>
          </ac:spMkLst>
        </pc:spChg>
        <pc:spChg chg="add del">
          <ac:chgData name="L'Tonya Johnson" userId="S::ljohnson@uppervalleyhaven.org::89e4c029-746b-454a-9c4c-309d8f7844bf" providerId="AD" clId="Web-{EF863917-E1E9-D7BF-8065-18D94D9B8206}" dt="2025-07-28T23:34:52.904" v="88"/>
          <ac:spMkLst>
            <pc:docMk/>
            <pc:sldMk cId="834732334" sldId="264"/>
            <ac:spMk id="12" creationId="{3F0B8CEB-8279-4E5E-A0CE-1FC9F71736F2}"/>
          </ac:spMkLst>
        </pc:spChg>
        <pc:spChg chg="add del">
          <ac:chgData name="L'Tonya Johnson" userId="S::ljohnson@uppervalleyhaven.org::89e4c029-746b-454a-9c4c-309d8f7844bf" providerId="AD" clId="Web-{EF863917-E1E9-D7BF-8065-18D94D9B8206}" dt="2025-07-28T23:34:52.888" v="87"/>
          <ac:spMkLst>
            <pc:docMk/>
            <pc:sldMk cId="834732334" sldId="264"/>
            <ac:spMk id="16" creationId="{98BDA620-C083-D822-129E-E496F8CD1467}"/>
          </ac:spMkLst>
        </pc:spChg>
        <pc:spChg chg="add del">
          <ac:chgData name="L'Tonya Johnson" userId="S::ljohnson@uppervalleyhaven.org::89e4c029-746b-454a-9c4c-309d8f7844bf" providerId="AD" clId="Web-{EF863917-E1E9-D7BF-8065-18D94D9B8206}" dt="2025-07-28T23:34:52.888" v="87"/>
          <ac:spMkLst>
            <pc:docMk/>
            <pc:sldMk cId="834732334" sldId="264"/>
            <ac:spMk id="19" creationId="{0D7B6173-1D58-48E2-83CF-37350F315F75}"/>
          </ac:spMkLst>
        </pc:spChg>
        <pc:spChg chg="add del">
          <ac:chgData name="L'Tonya Johnson" userId="S::ljohnson@uppervalleyhaven.org::89e4c029-746b-454a-9c4c-309d8f7844bf" providerId="AD" clId="Web-{EF863917-E1E9-D7BF-8065-18D94D9B8206}" dt="2025-07-28T23:34:52.888" v="87"/>
          <ac:spMkLst>
            <pc:docMk/>
            <pc:sldMk cId="834732334" sldId="264"/>
            <ac:spMk id="21" creationId="{2F36CA75-CFBF-4844-B719-8FE9EBADA9AF}"/>
          </ac:spMkLst>
        </pc:spChg>
        <pc:spChg chg="add del">
          <ac:chgData name="L'Tonya Johnson" userId="S::ljohnson@uppervalleyhaven.org::89e4c029-746b-454a-9c4c-309d8f7844bf" providerId="AD" clId="Web-{EF863917-E1E9-D7BF-8065-18D94D9B8206}" dt="2025-07-28T23:34:52.888" v="87"/>
          <ac:spMkLst>
            <pc:docMk/>
            <pc:sldMk cId="834732334" sldId="264"/>
            <ac:spMk id="23" creationId="{3D4A84B9-E564-4DD0-97F8-DBF1C460C28A}"/>
          </ac:spMkLst>
        </pc:spChg>
        <pc:spChg chg="add del">
          <ac:chgData name="L'Tonya Johnson" userId="S::ljohnson@uppervalleyhaven.org::89e4c029-746b-454a-9c4c-309d8f7844bf" providerId="AD" clId="Web-{EF863917-E1E9-D7BF-8065-18D94D9B8206}" dt="2025-07-28T23:34:52.888" v="87"/>
          <ac:spMkLst>
            <pc:docMk/>
            <pc:sldMk cId="834732334" sldId="264"/>
            <ac:spMk id="27" creationId="{102382E0-0A09-46AE-B955-B911CAFE7F00}"/>
          </ac:spMkLst>
        </pc:spChg>
        <pc:spChg chg="add del">
          <ac:chgData name="L'Tonya Johnson" userId="S::ljohnson@uppervalleyhaven.org::89e4c029-746b-454a-9c4c-309d8f7844bf" providerId="AD" clId="Web-{EF863917-E1E9-D7BF-8065-18D94D9B8206}" dt="2025-07-28T23:34:52.888" v="87"/>
          <ac:spMkLst>
            <pc:docMk/>
            <pc:sldMk cId="834732334" sldId="264"/>
            <ac:spMk id="29" creationId="{7DE75D4A-0965-4973-BE75-DECCAC9A9614}"/>
          </ac:spMkLst>
        </pc:spChg>
        <pc:spChg chg="add">
          <ac:chgData name="L'Tonya Johnson" userId="S::ljohnson@uppervalleyhaven.org::89e4c029-746b-454a-9c4c-309d8f7844bf" providerId="AD" clId="Web-{EF863917-E1E9-D7BF-8065-18D94D9B8206}" dt="2025-07-28T23:34:52.904" v="88"/>
          <ac:spMkLst>
            <pc:docMk/>
            <pc:sldMk cId="834732334" sldId="264"/>
            <ac:spMk id="31" creationId="{21AC6A30-4F22-4C0F-B278-19C5B8A80C55}"/>
          </ac:spMkLst>
        </pc:spChg>
        <pc:spChg chg="add del">
          <ac:chgData name="L'Tonya Johnson" userId="S::ljohnson@uppervalleyhaven.org::89e4c029-746b-454a-9c4c-309d8f7844bf" providerId="AD" clId="Web-{EF863917-E1E9-D7BF-8065-18D94D9B8206}" dt="2025-07-28T23:36:57.750" v="145"/>
          <ac:spMkLst>
            <pc:docMk/>
            <pc:sldMk cId="834732334" sldId="264"/>
            <ac:spMk id="32" creationId="{BB4335AD-65B1-44E4-90AF-264024FE4BD2}"/>
          </ac:spMkLst>
        </pc:spChg>
        <pc:spChg chg="add del">
          <ac:chgData name="L'Tonya Johnson" userId="S::ljohnson@uppervalleyhaven.org::89e4c029-746b-454a-9c4c-309d8f7844bf" providerId="AD" clId="Web-{EF863917-E1E9-D7BF-8065-18D94D9B8206}" dt="2025-07-28T23:35:24.154" v="111"/>
          <ac:spMkLst>
            <pc:docMk/>
            <pc:sldMk cId="834732334" sldId="264"/>
            <ac:spMk id="33" creationId="{E9ECC586-8CF2-FF23-640A-B0294BD5B6CA}"/>
          </ac:spMkLst>
        </pc:spChg>
        <pc:spChg chg="add del mod">
          <ac:chgData name="L'Tonya Johnson" userId="S::ljohnson@uppervalleyhaven.org::89e4c029-746b-454a-9c4c-309d8f7844bf" providerId="AD" clId="Web-{EF863917-E1E9-D7BF-8065-18D94D9B8206}" dt="2025-07-28T23:36:29.609" v="144"/>
          <ac:spMkLst>
            <pc:docMk/>
            <pc:sldMk cId="834732334" sldId="264"/>
            <ac:spMk id="207" creationId="{558AEFA1-014D-C0F6-5CCD-08145922FD87}"/>
          </ac:spMkLst>
        </pc:spChg>
        <pc:spChg chg="add del mod">
          <ac:chgData name="L'Tonya Johnson" userId="S::ljohnson@uppervalleyhaven.org::89e4c029-746b-454a-9c4c-309d8f7844bf" providerId="AD" clId="Web-{EF863917-E1E9-D7BF-8065-18D94D9B8206}" dt="2025-07-28T23:38:42.034" v="202"/>
          <ac:spMkLst>
            <pc:docMk/>
            <pc:sldMk cId="834732334" sldId="264"/>
            <ac:spMk id="257" creationId="{4F19DA26-4479-619F-8F37-F144C95A693A}"/>
          </ac:spMkLst>
        </pc:spChg>
        <pc:graphicFrameChg chg="add del mod ord modGraphic">
          <ac:chgData name="L'Tonya Johnson" userId="S::ljohnson@uppervalleyhaven.org::89e4c029-746b-454a-9c4c-309d8f7844bf" providerId="AD" clId="Web-{EF863917-E1E9-D7BF-8065-18D94D9B8206}" dt="2025-07-28T23:38:08.627" v="190"/>
          <ac:graphicFrameMkLst>
            <pc:docMk/>
            <pc:sldMk cId="834732334" sldId="264"/>
            <ac:graphicFrameMk id="7" creationId="{B51954C2-FD60-D455-34F2-7BAD878CC571}"/>
          </ac:graphicFrameMkLst>
        </pc:graphicFrameChg>
        <pc:picChg chg="add del mod ord">
          <ac:chgData name="L'Tonya Johnson" userId="S::ljohnson@uppervalleyhaven.org::89e4c029-746b-454a-9c4c-309d8f7844bf" providerId="AD" clId="Web-{EF863917-E1E9-D7BF-8065-18D94D9B8206}" dt="2025-07-28T23:37:10.329" v="147"/>
          <ac:picMkLst>
            <pc:docMk/>
            <pc:sldMk cId="834732334" sldId="264"/>
            <ac:picMk id="5" creationId="{B961DF77-AD32-0BE9-49CC-9EA1147E130C}"/>
          </ac:picMkLst>
        </pc:picChg>
        <pc:picChg chg="add mod ord">
          <ac:chgData name="L'Tonya Johnson" userId="S::ljohnson@uppervalleyhaven.org::89e4c029-746b-454a-9c4c-309d8f7844bf" providerId="AD" clId="Web-{EF863917-E1E9-D7BF-8065-18D94D9B8206}" dt="2025-07-28T23:36:27.312" v="143" actId="1076"/>
          <ac:picMkLst>
            <pc:docMk/>
            <pc:sldMk cId="834732334" sldId="264"/>
            <ac:picMk id="6" creationId="{1E6549B8-0625-0084-B8E5-F611D27F94D1}"/>
          </ac:picMkLst>
        </pc:picChg>
      </pc:sldChg>
      <pc:sldMasterChg chg="add del addSldLayout delSldLayout">
        <pc:chgData name="L'Tonya Johnson" userId="S::ljohnson@uppervalleyhaven.org::89e4c029-746b-454a-9c4c-309d8f7844bf" providerId="AD" clId="Web-{EF863917-E1E9-D7BF-8065-18D94D9B8206}" dt="2025-07-28T23:27:31.611" v="16"/>
        <pc:sldMasterMkLst>
          <pc:docMk/>
          <pc:sldMasterMk cId="2295470722" sldId="2147483648"/>
        </pc:sldMasterMkLst>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4259620535" sldId="2147483649"/>
          </pc:sldLayoutMkLst>
        </pc:sldLayoutChg>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2677762733" sldId="2147483650"/>
          </pc:sldLayoutMkLst>
        </pc:sldLayoutChg>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3094356980" sldId="2147483651"/>
          </pc:sldLayoutMkLst>
        </pc:sldLayoutChg>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2148450740" sldId="2147483652"/>
          </pc:sldLayoutMkLst>
        </pc:sldLayoutChg>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3239011044" sldId="2147483653"/>
          </pc:sldLayoutMkLst>
        </pc:sldLayoutChg>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1630620329" sldId="2147483654"/>
          </pc:sldLayoutMkLst>
        </pc:sldLayoutChg>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807181231" sldId="2147483655"/>
          </pc:sldLayoutMkLst>
        </pc:sldLayoutChg>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3406993703" sldId="2147483656"/>
          </pc:sldLayoutMkLst>
        </pc:sldLayoutChg>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3421866460" sldId="2147483657"/>
          </pc:sldLayoutMkLst>
        </pc:sldLayoutChg>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1425030064" sldId="2147483658"/>
          </pc:sldLayoutMkLst>
        </pc:sldLayoutChg>
        <pc:sldLayoutChg chg="add del">
          <pc:chgData name="L'Tonya Johnson" userId="S::ljohnson@uppervalleyhaven.org::89e4c029-746b-454a-9c4c-309d8f7844bf" providerId="AD" clId="Web-{EF863917-E1E9-D7BF-8065-18D94D9B8206}" dt="2025-07-28T23:27:31.611" v="16"/>
          <pc:sldLayoutMkLst>
            <pc:docMk/>
            <pc:sldMasterMk cId="2295470722" sldId="2147483648"/>
            <pc:sldLayoutMk cId="4010894585" sldId="2147483659"/>
          </pc:sldLayoutMkLst>
        </pc:sldLayoutChg>
      </pc:sldMasterChg>
      <pc:sldMasterChg chg="add del addSldLayout delSldLayout modSldLayout">
        <pc:chgData name="L'Tonya Johnson" userId="S::ljohnson@uppervalleyhaven.org::89e4c029-746b-454a-9c4c-309d8f7844bf" providerId="AD" clId="Web-{EF863917-E1E9-D7BF-8065-18D94D9B8206}" dt="2025-07-28T23:27:31.611" v="16"/>
        <pc:sldMasterMkLst>
          <pc:docMk/>
          <pc:sldMasterMk cId="2234909051" sldId="2147483660"/>
        </pc:sldMasterMkLst>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280178851" sldId="2147483661"/>
          </pc:sldLayoutMkLst>
        </pc:sldLayoutChg>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4132009924" sldId="2147483662"/>
          </pc:sldLayoutMkLst>
        </pc:sldLayoutChg>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79952524" sldId="2147483663"/>
          </pc:sldLayoutMkLst>
        </pc:sldLayoutChg>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699162028" sldId="2147483664"/>
          </pc:sldLayoutMkLst>
        </pc:sldLayoutChg>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3798079427" sldId="2147483665"/>
          </pc:sldLayoutMkLst>
        </pc:sldLayoutChg>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4229112468" sldId="2147483666"/>
          </pc:sldLayoutMkLst>
        </pc:sldLayoutChg>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741900413" sldId="2147483667"/>
          </pc:sldLayoutMkLst>
        </pc:sldLayoutChg>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3103330554" sldId="2147483668"/>
          </pc:sldLayoutMkLst>
        </pc:sldLayoutChg>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2924201830" sldId="2147483669"/>
          </pc:sldLayoutMkLst>
        </pc:sldLayoutChg>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2796309400" sldId="2147483670"/>
          </pc:sldLayoutMkLst>
        </pc:sldLayoutChg>
        <pc:sldLayoutChg chg="add del mod replId">
          <pc:chgData name="L'Tonya Johnson" userId="S::ljohnson@uppervalleyhaven.org::89e4c029-746b-454a-9c4c-309d8f7844bf" providerId="AD" clId="Web-{EF863917-E1E9-D7BF-8065-18D94D9B8206}" dt="2025-07-28T23:27:31.611" v="16"/>
          <pc:sldLayoutMkLst>
            <pc:docMk/>
            <pc:sldMasterMk cId="2234909051" sldId="2147483660"/>
            <pc:sldLayoutMk cId="3982625717" sldId="2147483671"/>
          </pc:sldLayoutMkLst>
        </pc:sldLayoutChg>
      </pc:sldMasterChg>
      <pc:sldMasterChg chg="add del addSldLayout delSldLayout modSldLayout">
        <pc:chgData name="L'Tonya Johnson" userId="S::ljohnson@uppervalleyhaven.org::89e4c029-746b-454a-9c4c-309d8f7844bf" providerId="AD" clId="Web-{EF863917-E1E9-D7BF-8065-18D94D9B8206}" dt="2025-07-28T23:27:30.220" v="15"/>
        <pc:sldMasterMkLst>
          <pc:docMk/>
          <pc:sldMasterMk cId="4070653233" sldId="2147483672"/>
        </pc:sldMasterMkLst>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295249803" sldId="2147483673"/>
          </pc:sldLayoutMkLst>
        </pc:sldLayoutChg>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1808763475" sldId="2147483674"/>
          </pc:sldLayoutMkLst>
        </pc:sldLayoutChg>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716043473" sldId="2147483675"/>
          </pc:sldLayoutMkLst>
        </pc:sldLayoutChg>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1312819930" sldId="2147483676"/>
          </pc:sldLayoutMkLst>
        </pc:sldLayoutChg>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2855224875" sldId="2147483677"/>
          </pc:sldLayoutMkLst>
        </pc:sldLayoutChg>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4085511912" sldId="2147483678"/>
          </pc:sldLayoutMkLst>
        </pc:sldLayoutChg>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3634013959" sldId="2147483679"/>
          </pc:sldLayoutMkLst>
        </pc:sldLayoutChg>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2948160015" sldId="2147483680"/>
          </pc:sldLayoutMkLst>
        </pc:sldLayoutChg>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2392601998" sldId="2147483681"/>
          </pc:sldLayoutMkLst>
        </pc:sldLayoutChg>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1258364225" sldId="2147483682"/>
          </pc:sldLayoutMkLst>
        </pc:sldLayoutChg>
        <pc:sldLayoutChg chg="add del mod replId">
          <pc:chgData name="L'Tonya Johnson" userId="S::ljohnson@uppervalleyhaven.org::89e4c029-746b-454a-9c4c-309d8f7844bf" providerId="AD" clId="Web-{EF863917-E1E9-D7BF-8065-18D94D9B8206}" dt="2025-07-28T23:27:30.220" v="15"/>
          <pc:sldLayoutMkLst>
            <pc:docMk/>
            <pc:sldMasterMk cId="4070653233" sldId="2147483672"/>
            <pc:sldLayoutMk cId="542368566" sldId="2147483683"/>
          </pc:sldLayoutMkLst>
        </pc:sldLayoutChg>
      </pc:sldMasterChg>
      <pc:sldMasterChg chg="add del addSldLayout delSldLayout modSldLayout">
        <pc:chgData name="L'Tonya Johnson" userId="S::ljohnson@uppervalleyhaven.org::89e4c029-746b-454a-9c4c-309d8f7844bf" providerId="AD" clId="Web-{EF863917-E1E9-D7BF-8065-18D94D9B8206}" dt="2025-07-28T23:27:28.845" v="14"/>
        <pc:sldMasterMkLst>
          <pc:docMk/>
          <pc:sldMasterMk cId="2995672449" sldId="2147483684"/>
        </pc:sldMasterMkLst>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870066597" sldId="2147483685"/>
          </pc:sldLayoutMkLst>
        </pc:sldLayoutChg>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2543238571" sldId="2147483686"/>
          </pc:sldLayoutMkLst>
        </pc:sldLayoutChg>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3185423133" sldId="2147483687"/>
          </pc:sldLayoutMkLst>
        </pc:sldLayoutChg>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218730791" sldId="2147483688"/>
          </pc:sldLayoutMkLst>
        </pc:sldLayoutChg>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1635062149" sldId="2147483689"/>
          </pc:sldLayoutMkLst>
        </pc:sldLayoutChg>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2931166595" sldId="2147483690"/>
          </pc:sldLayoutMkLst>
        </pc:sldLayoutChg>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1754578642" sldId="2147483691"/>
          </pc:sldLayoutMkLst>
        </pc:sldLayoutChg>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119976940" sldId="2147483692"/>
          </pc:sldLayoutMkLst>
        </pc:sldLayoutChg>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64897967" sldId="2147483693"/>
          </pc:sldLayoutMkLst>
        </pc:sldLayoutChg>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2003261608" sldId="2147483694"/>
          </pc:sldLayoutMkLst>
        </pc:sldLayoutChg>
        <pc:sldLayoutChg chg="add del mod replId">
          <pc:chgData name="L'Tonya Johnson" userId="S::ljohnson@uppervalleyhaven.org::89e4c029-746b-454a-9c4c-309d8f7844bf" providerId="AD" clId="Web-{EF863917-E1E9-D7BF-8065-18D94D9B8206}" dt="2025-07-28T23:27:28.845" v="14"/>
          <pc:sldLayoutMkLst>
            <pc:docMk/>
            <pc:sldMasterMk cId="2995672449" sldId="2147483684"/>
            <pc:sldLayoutMk cId="2396356524" sldId="2147483695"/>
          </pc:sldLayoutMkLst>
        </pc:sldLayoutChg>
      </pc:sldMasterChg>
      <pc:sldMasterChg chg="add del addSldLayout delSldLayout modSldLayout">
        <pc:chgData name="L'Tonya Johnson" userId="S::ljohnson@uppervalleyhaven.org::89e4c029-746b-454a-9c4c-309d8f7844bf" providerId="AD" clId="Web-{EF863917-E1E9-D7BF-8065-18D94D9B8206}" dt="2025-07-28T23:27:27.595" v="13"/>
        <pc:sldMasterMkLst>
          <pc:docMk/>
          <pc:sldMasterMk cId="2431682993" sldId="2147483696"/>
        </pc:sldMasterMkLst>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1150453612" sldId="2147483697"/>
          </pc:sldLayoutMkLst>
        </pc:sldLayoutChg>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2722702209" sldId="2147483698"/>
          </pc:sldLayoutMkLst>
        </pc:sldLayoutChg>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833047846" sldId="2147483699"/>
          </pc:sldLayoutMkLst>
        </pc:sldLayoutChg>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2707069567" sldId="2147483700"/>
          </pc:sldLayoutMkLst>
        </pc:sldLayoutChg>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2687767729" sldId="2147483701"/>
          </pc:sldLayoutMkLst>
        </pc:sldLayoutChg>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2213254879" sldId="2147483702"/>
          </pc:sldLayoutMkLst>
        </pc:sldLayoutChg>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3940026207" sldId="2147483703"/>
          </pc:sldLayoutMkLst>
        </pc:sldLayoutChg>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1476729117" sldId="2147483704"/>
          </pc:sldLayoutMkLst>
        </pc:sldLayoutChg>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1033414406" sldId="2147483705"/>
          </pc:sldLayoutMkLst>
        </pc:sldLayoutChg>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1636014420" sldId="2147483706"/>
          </pc:sldLayoutMkLst>
        </pc:sldLayoutChg>
        <pc:sldLayoutChg chg="add del mod replId">
          <pc:chgData name="L'Tonya Johnson" userId="S::ljohnson@uppervalleyhaven.org::89e4c029-746b-454a-9c4c-309d8f7844bf" providerId="AD" clId="Web-{EF863917-E1E9-D7BF-8065-18D94D9B8206}" dt="2025-07-28T23:27:27.595" v="13"/>
          <pc:sldLayoutMkLst>
            <pc:docMk/>
            <pc:sldMasterMk cId="2431682993" sldId="2147483696"/>
            <pc:sldLayoutMk cId="1079973968" sldId="2147483707"/>
          </pc:sldLayoutMkLst>
        </pc:sldLayoutChg>
      </pc:sldMasterChg>
    </pc:docChg>
  </pc:docChgLst>
  <pc:docChgLst>
    <pc:chgData name="L'Tonya Johnson" userId="S::ljohnson@uppervalleyhaven.org::89e4c029-746b-454a-9c4c-309d8f7844bf" providerId="AD" clId="Web-{EF7532DD-DDF3-50EF-C1E0-FFBE0C92B611}"/>
    <pc:docChg chg="modSld">
      <pc:chgData name="L'Tonya Johnson" userId="S::ljohnson@uppervalleyhaven.org::89e4c029-746b-454a-9c4c-309d8f7844bf" providerId="AD" clId="Web-{EF7532DD-DDF3-50EF-C1E0-FFBE0C92B611}" dt="2025-07-29T01:27:52.465" v="76" actId="20577"/>
      <pc:docMkLst>
        <pc:docMk/>
      </pc:docMkLst>
      <pc:sldChg chg="modSp">
        <pc:chgData name="L'Tonya Johnson" userId="S::ljohnson@uppervalleyhaven.org::89e4c029-746b-454a-9c4c-309d8f7844bf" providerId="AD" clId="Web-{EF7532DD-DDF3-50EF-C1E0-FFBE0C92B611}" dt="2025-07-29T01:20:03.911" v="0" actId="20577"/>
        <pc:sldMkLst>
          <pc:docMk/>
          <pc:sldMk cId="243831126" sldId="275"/>
        </pc:sldMkLst>
        <pc:spChg chg="mod">
          <ac:chgData name="L'Tonya Johnson" userId="S::ljohnson@uppervalleyhaven.org::89e4c029-746b-454a-9c4c-309d8f7844bf" providerId="AD" clId="Web-{EF7532DD-DDF3-50EF-C1E0-FFBE0C92B611}" dt="2025-07-29T01:20:03.911" v="0" actId="20577"/>
          <ac:spMkLst>
            <pc:docMk/>
            <pc:sldMk cId="243831126" sldId="275"/>
            <ac:spMk id="4" creationId="{6AF2C59E-7CEF-7EC2-A3E4-5217EF486817}"/>
          </ac:spMkLst>
        </pc:spChg>
      </pc:sldChg>
      <pc:sldChg chg="delSp modSp mod setBg modClrScheme chgLayout">
        <pc:chgData name="L'Tonya Johnson" userId="S::ljohnson@uppervalleyhaven.org::89e4c029-746b-454a-9c4c-309d8f7844bf" providerId="AD" clId="Web-{EF7532DD-DDF3-50EF-C1E0-FFBE0C92B611}" dt="2025-07-29T01:27:52.465" v="76" actId="20577"/>
        <pc:sldMkLst>
          <pc:docMk/>
          <pc:sldMk cId="3608849115" sldId="286"/>
        </pc:sldMkLst>
        <pc:spChg chg="mod ord">
          <ac:chgData name="L'Tonya Johnson" userId="S::ljohnson@uppervalleyhaven.org::89e4c029-746b-454a-9c4c-309d8f7844bf" providerId="AD" clId="Web-{EF7532DD-DDF3-50EF-C1E0-FFBE0C92B611}" dt="2025-07-29T01:26:40.149" v="67" actId="20577"/>
          <ac:spMkLst>
            <pc:docMk/>
            <pc:sldMk cId="3608849115" sldId="286"/>
            <ac:spMk id="2" creationId="{DDEA4EBA-7B27-01EB-27E7-BAE7E9152CBB}"/>
          </ac:spMkLst>
        </pc:spChg>
        <pc:spChg chg="mod ord">
          <ac:chgData name="L'Tonya Johnson" userId="S::ljohnson@uppervalleyhaven.org::89e4c029-746b-454a-9c4c-309d8f7844bf" providerId="AD" clId="Web-{EF7532DD-DDF3-50EF-C1E0-FFBE0C92B611}" dt="2025-07-29T01:23:50.297" v="56"/>
          <ac:spMkLst>
            <pc:docMk/>
            <pc:sldMk cId="3608849115" sldId="286"/>
            <ac:spMk id="3" creationId="{C0BAF983-8752-4FB0-C460-1E9F5E5739A7}"/>
          </ac:spMkLst>
        </pc:spChg>
        <pc:spChg chg="mod ord">
          <ac:chgData name="L'Tonya Johnson" userId="S::ljohnson@uppervalleyhaven.org::89e4c029-746b-454a-9c4c-309d8f7844bf" providerId="AD" clId="Web-{EF7532DD-DDF3-50EF-C1E0-FFBE0C92B611}" dt="2025-07-29T01:27:52.465" v="76" actId="20577"/>
          <ac:spMkLst>
            <pc:docMk/>
            <pc:sldMk cId="3608849115" sldId="286"/>
            <ac:spMk id="4" creationId="{2203EEC9-C2FD-9A73-DF42-3BE96B16E8CA}"/>
          </ac:spMkLst>
        </pc:spChg>
        <pc:spChg chg="mod ord">
          <ac:chgData name="L'Tonya Johnson" userId="S::ljohnson@uppervalleyhaven.org::89e4c029-746b-454a-9c4c-309d8f7844bf" providerId="AD" clId="Web-{EF7532DD-DDF3-50EF-C1E0-FFBE0C92B611}" dt="2025-07-29T01:23:50.297" v="56"/>
          <ac:spMkLst>
            <pc:docMk/>
            <pc:sldMk cId="3608849115" sldId="286"/>
            <ac:spMk id="5" creationId="{4EEA3948-39BC-FDD8-9246-3E2F9B48D521}"/>
          </ac:spMkLst>
        </pc:spChg>
        <pc:picChg chg="del mod">
          <ac:chgData name="L'Tonya Johnson" userId="S::ljohnson@uppervalleyhaven.org::89e4c029-746b-454a-9c4c-309d8f7844bf" providerId="AD" clId="Web-{EF7532DD-DDF3-50EF-C1E0-FFBE0C92B611}" dt="2025-07-29T01:26:14.538" v="64"/>
          <ac:picMkLst>
            <pc:docMk/>
            <pc:sldMk cId="3608849115" sldId="286"/>
            <ac:picMk id="6" creationId="{7763257B-AEBF-83D7-7968-E6674B7DF88C}"/>
          </ac:picMkLst>
        </pc:picChg>
      </pc:sldChg>
      <pc:sldChg chg="addSp delSp modSp mod setBg modClrScheme chgLayout">
        <pc:chgData name="L'Tonya Johnson" userId="S::ljohnson@uppervalleyhaven.org::89e4c029-746b-454a-9c4c-309d8f7844bf" providerId="AD" clId="Web-{EF7532DD-DDF3-50EF-C1E0-FFBE0C92B611}" dt="2025-07-29T01:23:33.890" v="55" actId="20577"/>
        <pc:sldMkLst>
          <pc:docMk/>
          <pc:sldMk cId="4011627299" sldId="288"/>
        </pc:sldMkLst>
        <pc:spChg chg="add mod ord">
          <ac:chgData name="L'Tonya Johnson" userId="S::ljohnson@uppervalleyhaven.org::89e4c029-746b-454a-9c4c-309d8f7844bf" providerId="AD" clId="Web-{EF7532DD-DDF3-50EF-C1E0-FFBE0C92B611}" dt="2025-07-29T01:22:47.262" v="40" actId="20577"/>
          <ac:spMkLst>
            <pc:docMk/>
            <pc:sldMk cId="4011627299" sldId="288"/>
            <ac:spMk id="2" creationId="{97B38657-275D-4647-99EE-CE1487795F76}"/>
          </ac:spMkLst>
        </pc:spChg>
        <pc:spChg chg="mod ord">
          <ac:chgData name="L'Tonya Johnson" userId="S::ljohnson@uppervalleyhaven.org::89e4c029-746b-454a-9c4c-309d8f7844bf" providerId="AD" clId="Web-{EF7532DD-DDF3-50EF-C1E0-FFBE0C92B611}" dt="2025-07-29T01:23:33.890" v="55" actId="20577"/>
          <ac:spMkLst>
            <pc:docMk/>
            <pc:sldMk cId="4011627299" sldId="288"/>
            <ac:spMk id="4" creationId="{0E9EB231-FCA5-CF65-2E99-0910808B2AAB}"/>
          </ac:spMkLst>
        </pc:spChg>
        <pc:spChg chg="mod ord">
          <ac:chgData name="L'Tonya Johnson" userId="S::ljohnson@uppervalleyhaven.org::89e4c029-746b-454a-9c4c-309d8f7844bf" providerId="AD" clId="Web-{EF7532DD-DDF3-50EF-C1E0-FFBE0C92B611}" dt="2025-07-29T01:21:58.291" v="5"/>
          <ac:spMkLst>
            <pc:docMk/>
            <pc:sldMk cId="4011627299" sldId="288"/>
            <ac:spMk id="5" creationId="{E30E3FBC-E30B-2595-BD75-DE60BBC9A811}"/>
          </ac:spMkLst>
        </pc:spChg>
        <pc:spChg chg="add del">
          <ac:chgData name="L'Tonya Johnson" userId="S::ljohnson@uppervalleyhaven.org::89e4c029-746b-454a-9c4c-309d8f7844bf" providerId="AD" clId="Web-{EF7532DD-DDF3-50EF-C1E0-FFBE0C92B611}" dt="2025-07-29T01:21:58.276" v="4"/>
          <ac:spMkLst>
            <pc:docMk/>
            <pc:sldMk cId="4011627299" sldId="288"/>
            <ac:spMk id="10" creationId="{79BB35BC-D5C2-4C8B-A22A-A71E6191913B}"/>
          </ac:spMkLst>
        </pc:spChg>
        <pc:spChg chg="add">
          <ac:chgData name="L'Tonya Johnson" userId="S::ljohnson@uppervalleyhaven.org::89e4c029-746b-454a-9c4c-309d8f7844bf" providerId="AD" clId="Web-{EF7532DD-DDF3-50EF-C1E0-FFBE0C92B611}" dt="2025-07-29T01:21:58.291" v="5"/>
          <ac:spMkLst>
            <pc:docMk/>
            <pc:sldMk cId="4011627299" sldId="288"/>
            <ac:spMk id="12" creationId="{F3768FD5-DD7A-43C7-8DEA-1F5DB3CB5B95}"/>
          </ac:spMkLst>
        </pc:spChg>
        <pc:spChg chg="add">
          <ac:chgData name="L'Tonya Johnson" userId="S::ljohnson@uppervalleyhaven.org::89e4c029-746b-454a-9c4c-309d8f7844bf" providerId="AD" clId="Web-{EF7532DD-DDF3-50EF-C1E0-FFBE0C92B611}" dt="2025-07-29T01:21:58.291" v="5"/>
          <ac:spMkLst>
            <pc:docMk/>
            <pc:sldMk cId="4011627299" sldId="288"/>
            <ac:spMk id="13" creationId="{8B3A2D1A-45FC-4F95-B150-1C13EF2F6D09}"/>
          </ac:spMkLst>
        </pc:spChg>
        <pc:picChg chg="add mod ord">
          <ac:chgData name="L'Tonya Johnson" userId="S::ljohnson@uppervalleyhaven.org::89e4c029-746b-454a-9c4c-309d8f7844bf" providerId="AD" clId="Web-{EF7532DD-DDF3-50EF-C1E0-FFBE0C92B611}" dt="2025-07-29T01:21:58.291" v="5"/>
          <ac:picMkLst>
            <pc:docMk/>
            <pc:sldMk cId="4011627299" sldId="288"/>
            <ac:picMk id="3" creationId="{B429BDE3-25B2-9F6B-3F27-91580970A359}"/>
          </ac:picMkLst>
        </pc:picChg>
      </pc:sldChg>
    </pc:docChg>
  </pc:docChgLst>
  <pc:docChgLst>
    <pc:chgData name="Angela Zhang" userId="3a226aa8-3499-4c98-b685-5d89dad2dd4d" providerId="ADAL" clId="{08F54CF4-48A4-4DCA-845D-083C3A62AD43}"/>
    <pc:docChg chg="custSel modSld">
      <pc:chgData name="Angela Zhang" userId="3a226aa8-3499-4c98-b685-5d89dad2dd4d" providerId="ADAL" clId="{08F54CF4-48A4-4DCA-845D-083C3A62AD43}" dt="2025-07-28T19:00:02.635" v="288" actId="20577"/>
      <pc:docMkLst>
        <pc:docMk/>
      </pc:docMkLst>
      <pc:sldChg chg="modSp mod modNotesTx">
        <pc:chgData name="Angela Zhang" userId="3a226aa8-3499-4c98-b685-5d89dad2dd4d" providerId="ADAL" clId="{08F54CF4-48A4-4DCA-845D-083C3A62AD43}" dt="2025-07-28T19:00:02.635" v="288" actId="20577"/>
        <pc:sldMkLst>
          <pc:docMk/>
          <pc:sldMk cId="3963248156" sldId="262"/>
        </pc:sldMkLst>
        <pc:spChg chg="mod">
          <ac:chgData name="Angela Zhang" userId="3a226aa8-3499-4c98-b685-5d89dad2dd4d" providerId="ADAL" clId="{08F54CF4-48A4-4DCA-845D-083C3A62AD43}" dt="2025-07-28T18:59:53.431" v="287" actId="20577"/>
          <ac:spMkLst>
            <pc:docMk/>
            <pc:sldMk cId="3963248156" sldId="262"/>
            <ac:spMk id="3" creationId="{E83F24DE-022C-D228-DDAB-CF993277138C}"/>
          </ac:spMkLst>
        </pc:spChg>
      </pc:sldChg>
    </pc:docChg>
  </pc:docChgLst>
  <pc:docChgLst>
    <pc:chgData name="L'Tonya Johnson" userId="S::ljohnson@uppervalleyhaven.org::89e4c029-746b-454a-9c4c-309d8f7844bf" providerId="AD" clId="Web-{88B3AD0A-7DA1-D721-B5E8-0AA83FFF40A1}"/>
    <pc:docChg chg="addSld delSld modSld sldOrd addMainMaster">
      <pc:chgData name="L'Tonya Johnson" userId="S::ljohnson@uppervalleyhaven.org::89e4c029-746b-454a-9c4c-309d8f7844bf" providerId="AD" clId="Web-{88B3AD0A-7DA1-D721-B5E8-0AA83FFF40A1}" dt="2025-07-29T01:17:41.957" v="766" actId="20577"/>
      <pc:docMkLst>
        <pc:docMk/>
      </pc:docMkLst>
      <pc:sldChg chg="modSp">
        <pc:chgData name="L'Tonya Johnson" userId="S::ljohnson@uppervalleyhaven.org::89e4c029-746b-454a-9c4c-309d8f7844bf" providerId="AD" clId="Web-{88B3AD0A-7DA1-D721-B5E8-0AA83FFF40A1}" dt="2025-07-29T00:21:52.524" v="299" actId="20577"/>
        <pc:sldMkLst>
          <pc:docMk/>
          <pc:sldMk cId="699381488" sldId="261"/>
        </pc:sldMkLst>
        <pc:spChg chg="mod">
          <ac:chgData name="L'Tonya Johnson" userId="S::ljohnson@uppervalleyhaven.org::89e4c029-746b-454a-9c4c-309d8f7844bf" providerId="AD" clId="Web-{88B3AD0A-7DA1-D721-B5E8-0AA83FFF40A1}" dt="2025-07-29T00:21:52.524" v="299" actId="20577"/>
          <ac:spMkLst>
            <pc:docMk/>
            <pc:sldMk cId="699381488" sldId="261"/>
            <ac:spMk id="6" creationId="{5EF7D0D2-5400-B7F0-F67F-E472F47D870B}"/>
          </ac:spMkLst>
        </pc:spChg>
      </pc:sldChg>
      <pc:sldChg chg="modSp">
        <pc:chgData name="L'Tonya Johnson" userId="S::ljohnson@uppervalleyhaven.org::89e4c029-746b-454a-9c4c-309d8f7844bf" providerId="AD" clId="Web-{88B3AD0A-7DA1-D721-B5E8-0AA83FFF40A1}" dt="2025-07-29T00:43:10.231" v="382" actId="20577"/>
        <pc:sldMkLst>
          <pc:docMk/>
          <pc:sldMk cId="834732334" sldId="264"/>
        </pc:sldMkLst>
        <pc:spChg chg="mod">
          <ac:chgData name="L'Tonya Johnson" userId="S::ljohnson@uppervalleyhaven.org::89e4c029-746b-454a-9c4c-309d8f7844bf" providerId="AD" clId="Web-{88B3AD0A-7DA1-D721-B5E8-0AA83FFF40A1}" dt="2025-07-29T00:43:10.231" v="382" actId="20577"/>
          <ac:spMkLst>
            <pc:docMk/>
            <pc:sldMk cId="834732334" sldId="264"/>
            <ac:spMk id="2" creationId="{18737270-A00E-89B0-2CFE-B21C5B80750E}"/>
          </ac:spMkLst>
        </pc:spChg>
      </pc:sldChg>
      <pc:sldChg chg="modSp add del">
        <pc:chgData name="L'Tonya Johnson" userId="S::ljohnson@uppervalleyhaven.org::89e4c029-746b-454a-9c4c-309d8f7844bf" providerId="AD" clId="Web-{88B3AD0A-7DA1-D721-B5E8-0AA83FFF40A1}" dt="2025-07-29T00:00:27.781" v="34" actId="20577"/>
        <pc:sldMkLst>
          <pc:docMk/>
          <pc:sldMk cId="243831126" sldId="275"/>
        </pc:sldMkLst>
        <pc:spChg chg="mod">
          <ac:chgData name="L'Tonya Johnson" userId="S::ljohnson@uppervalleyhaven.org::89e4c029-746b-454a-9c4c-309d8f7844bf" providerId="AD" clId="Web-{88B3AD0A-7DA1-D721-B5E8-0AA83FFF40A1}" dt="2025-07-29T00:00:27.781" v="34" actId="20577"/>
          <ac:spMkLst>
            <pc:docMk/>
            <pc:sldMk cId="243831126" sldId="275"/>
            <ac:spMk id="4" creationId="{6AF2C59E-7CEF-7EC2-A3E4-5217EF486817}"/>
          </ac:spMkLst>
        </pc:spChg>
      </pc:sldChg>
      <pc:sldChg chg="modSp add del">
        <pc:chgData name="L'Tonya Johnson" userId="S::ljohnson@uppervalleyhaven.org::89e4c029-746b-454a-9c4c-309d8f7844bf" providerId="AD" clId="Web-{88B3AD0A-7DA1-D721-B5E8-0AA83FFF40A1}" dt="2025-07-29T00:03:00.224" v="78" actId="20577"/>
        <pc:sldMkLst>
          <pc:docMk/>
          <pc:sldMk cId="2158279421" sldId="283"/>
        </pc:sldMkLst>
        <pc:spChg chg="mod">
          <ac:chgData name="L'Tonya Johnson" userId="S::ljohnson@uppervalleyhaven.org::89e4c029-746b-454a-9c4c-309d8f7844bf" providerId="AD" clId="Web-{88B3AD0A-7DA1-D721-B5E8-0AA83FFF40A1}" dt="2025-07-29T00:03:00.224" v="78" actId="20577"/>
          <ac:spMkLst>
            <pc:docMk/>
            <pc:sldMk cId="2158279421" sldId="283"/>
            <ac:spMk id="9" creationId="{20AF1402-762E-6149-84A6-E3D062E49DE0}"/>
          </ac:spMkLst>
        </pc:spChg>
      </pc:sldChg>
      <pc:sldChg chg="addSp delSp modSp new mod ord setBg">
        <pc:chgData name="L'Tonya Johnson" userId="S::ljohnson@uppervalleyhaven.org::89e4c029-746b-454a-9c4c-309d8f7844bf" providerId="AD" clId="Web-{88B3AD0A-7DA1-D721-B5E8-0AA83FFF40A1}" dt="2025-07-29T00:54:44.214" v="475"/>
        <pc:sldMkLst>
          <pc:docMk/>
          <pc:sldMk cId="1852596996" sldId="284"/>
        </pc:sldMkLst>
        <pc:spChg chg="mod ord">
          <ac:chgData name="L'Tonya Johnson" userId="S::ljohnson@uppervalleyhaven.org::89e4c029-746b-454a-9c4c-309d8f7844bf" providerId="AD" clId="Web-{88B3AD0A-7DA1-D721-B5E8-0AA83FFF40A1}" dt="2025-07-29T00:20:03.358" v="275" actId="1076"/>
          <ac:spMkLst>
            <pc:docMk/>
            <pc:sldMk cId="1852596996" sldId="284"/>
            <ac:spMk id="2" creationId="{05D7F266-E7CF-CCE6-54F9-D74743C8C8F4}"/>
          </ac:spMkLst>
        </pc:spChg>
        <pc:spChg chg="del">
          <ac:chgData name="L'Tonya Johnson" userId="S::ljohnson@uppervalleyhaven.org::89e4c029-746b-454a-9c4c-309d8f7844bf" providerId="AD" clId="Web-{88B3AD0A-7DA1-D721-B5E8-0AA83FFF40A1}" dt="2025-07-29T00:04:46.729" v="83"/>
          <ac:spMkLst>
            <pc:docMk/>
            <pc:sldMk cId="1852596996" sldId="284"/>
            <ac:spMk id="3" creationId="{24B52CFD-8995-A6E8-65CA-FD86A10D62BB}"/>
          </ac:spMkLst>
        </pc:spChg>
        <pc:spChg chg="mod ord">
          <ac:chgData name="L'Tonya Johnson" userId="S::ljohnson@uppervalleyhaven.org::89e4c029-746b-454a-9c4c-309d8f7844bf" providerId="AD" clId="Web-{88B3AD0A-7DA1-D721-B5E8-0AA83FFF40A1}" dt="2025-07-29T00:18:38.558" v="262"/>
          <ac:spMkLst>
            <pc:docMk/>
            <pc:sldMk cId="1852596996" sldId="284"/>
            <ac:spMk id="4" creationId="{1F3F5B8B-DEDB-DF32-66B3-7114B500ACC1}"/>
          </ac:spMkLst>
        </pc:spChg>
        <pc:spChg chg="add mod">
          <ac:chgData name="L'Tonya Johnson" userId="S::ljohnson@uppervalleyhaven.org::89e4c029-746b-454a-9c4c-309d8f7844bf" providerId="AD" clId="Web-{88B3AD0A-7DA1-D721-B5E8-0AA83FFF40A1}" dt="2025-07-29T00:52:24.816" v="473" actId="14100"/>
          <ac:spMkLst>
            <pc:docMk/>
            <pc:sldMk cId="1852596996" sldId="284"/>
            <ac:spMk id="7" creationId="{CFB52965-C605-3AB7-50D4-C5FB983E79E0}"/>
          </ac:spMkLst>
        </pc:spChg>
        <pc:spChg chg="add">
          <ac:chgData name="L'Tonya Johnson" userId="S::ljohnson@uppervalleyhaven.org::89e4c029-746b-454a-9c4c-309d8f7844bf" providerId="AD" clId="Web-{88B3AD0A-7DA1-D721-B5E8-0AA83FFF40A1}" dt="2025-07-29T00:18:38.558" v="262"/>
          <ac:spMkLst>
            <pc:docMk/>
            <pc:sldMk cId="1852596996" sldId="284"/>
            <ac:spMk id="12" creationId="{4AC6B390-BC59-4F1D-A0EE-D71A92F0A0B2}"/>
          </ac:spMkLst>
        </pc:spChg>
        <pc:spChg chg="add">
          <ac:chgData name="L'Tonya Johnson" userId="S::ljohnson@uppervalleyhaven.org::89e4c029-746b-454a-9c4c-309d8f7844bf" providerId="AD" clId="Web-{88B3AD0A-7DA1-D721-B5E8-0AA83FFF40A1}" dt="2025-07-29T00:18:38.558" v="262"/>
          <ac:spMkLst>
            <pc:docMk/>
            <pc:sldMk cId="1852596996" sldId="284"/>
            <ac:spMk id="14" creationId="{B6C60D79-16F1-4C4B-B7E3-7634E7069CDE}"/>
          </ac:spMkLst>
        </pc:spChg>
        <pc:spChg chg="add">
          <ac:chgData name="L'Tonya Johnson" userId="S::ljohnson@uppervalleyhaven.org::89e4c029-746b-454a-9c4c-309d8f7844bf" providerId="AD" clId="Web-{88B3AD0A-7DA1-D721-B5E8-0AA83FFF40A1}" dt="2025-07-29T00:18:38.558" v="262"/>
          <ac:spMkLst>
            <pc:docMk/>
            <pc:sldMk cId="1852596996" sldId="284"/>
            <ac:spMk id="16" creationId="{426B127E-6498-4C77-9C9D-4553A5113B80}"/>
          </ac:spMkLst>
        </pc:spChg>
        <pc:picChg chg="add mod modCrop">
          <ac:chgData name="L'Tonya Johnson" userId="S::ljohnson@uppervalleyhaven.org::89e4c029-746b-454a-9c4c-309d8f7844bf" providerId="AD" clId="Web-{88B3AD0A-7DA1-D721-B5E8-0AA83FFF40A1}" dt="2025-07-29T00:52:19.800" v="472" actId="1076"/>
          <ac:picMkLst>
            <pc:docMk/>
            <pc:sldMk cId="1852596996" sldId="284"/>
            <ac:picMk id="6" creationId="{D0119E81-CD3B-B2A3-4F71-348F6D28EBE5}"/>
          </ac:picMkLst>
        </pc:picChg>
      </pc:sldChg>
      <pc:sldChg chg="addSp delSp modSp new mod setBg">
        <pc:chgData name="L'Tonya Johnson" userId="S::ljohnson@uppervalleyhaven.org::89e4c029-746b-454a-9c4c-309d8f7844bf" providerId="AD" clId="Web-{88B3AD0A-7DA1-D721-B5E8-0AA83FFF40A1}" dt="2025-07-29T00:50:34.874" v="471" actId="1076"/>
        <pc:sldMkLst>
          <pc:docMk/>
          <pc:sldMk cId="2029861304" sldId="285"/>
        </pc:sldMkLst>
        <pc:spChg chg="mod">
          <ac:chgData name="L'Tonya Johnson" userId="S::ljohnson@uppervalleyhaven.org::89e4c029-746b-454a-9c4c-309d8f7844bf" providerId="AD" clId="Web-{88B3AD0A-7DA1-D721-B5E8-0AA83FFF40A1}" dt="2025-07-29T00:50:34.874" v="471" actId="1076"/>
          <ac:spMkLst>
            <pc:docMk/>
            <pc:sldMk cId="2029861304" sldId="285"/>
            <ac:spMk id="2" creationId="{1B83AF84-FADB-A5B6-CDD6-7891283829D2}"/>
          </ac:spMkLst>
        </pc:spChg>
        <pc:spChg chg="mod">
          <ac:chgData name="L'Tonya Johnson" userId="S::ljohnson@uppervalleyhaven.org::89e4c029-746b-454a-9c4c-309d8f7844bf" providerId="AD" clId="Web-{88B3AD0A-7DA1-D721-B5E8-0AA83FFF40A1}" dt="2025-07-29T00:49:19.121" v="466" actId="14100"/>
          <ac:spMkLst>
            <pc:docMk/>
            <pc:sldMk cId="2029861304" sldId="285"/>
            <ac:spMk id="3" creationId="{07620BBF-44FE-3ABA-9925-E38B04251D88}"/>
          </ac:spMkLst>
        </pc:spChg>
        <pc:spChg chg="del">
          <ac:chgData name="L'Tonya Johnson" userId="S::ljohnson@uppervalleyhaven.org::89e4c029-746b-454a-9c4c-309d8f7844bf" providerId="AD" clId="Web-{88B3AD0A-7DA1-D721-B5E8-0AA83FFF40A1}" dt="2025-07-29T00:42:00.572" v="355"/>
          <ac:spMkLst>
            <pc:docMk/>
            <pc:sldMk cId="2029861304" sldId="285"/>
            <ac:spMk id="4" creationId="{82DA9ADC-C748-4DA9-51F6-2DCE5D4CC633}"/>
          </ac:spMkLst>
        </pc:spChg>
        <pc:spChg chg="add del">
          <ac:chgData name="L'Tonya Johnson" userId="S::ljohnson@uppervalleyhaven.org::89e4c029-746b-454a-9c4c-309d8f7844bf" providerId="AD" clId="Web-{88B3AD0A-7DA1-D721-B5E8-0AA83FFF40A1}" dt="2025-07-29T00:47:31.351" v="443"/>
          <ac:spMkLst>
            <pc:docMk/>
            <pc:sldMk cId="2029861304" sldId="285"/>
            <ac:spMk id="10" creationId="{04812C46-200A-4DEB-A05E-3ED6C68C2387}"/>
          </ac:spMkLst>
        </pc:spChg>
        <pc:spChg chg="add del">
          <ac:chgData name="L'Tonya Johnson" userId="S::ljohnson@uppervalleyhaven.org::89e4c029-746b-454a-9c4c-309d8f7844bf" providerId="AD" clId="Web-{88B3AD0A-7DA1-D721-B5E8-0AA83FFF40A1}" dt="2025-07-29T00:47:31.351" v="443"/>
          <ac:spMkLst>
            <pc:docMk/>
            <pc:sldMk cId="2029861304" sldId="285"/>
            <ac:spMk id="12" creationId="{D1EA859B-E555-4109-94F3-6700E046E008}"/>
          </ac:spMkLst>
        </pc:spChg>
        <pc:spChg chg="add del">
          <ac:chgData name="L'Tonya Johnson" userId="S::ljohnson@uppervalleyhaven.org::89e4c029-746b-454a-9c4c-309d8f7844bf" providerId="AD" clId="Web-{88B3AD0A-7DA1-D721-B5E8-0AA83FFF40A1}" dt="2025-07-29T00:47:31.351" v="442"/>
          <ac:spMkLst>
            <pc:docMk/>
            <pc:sldMk cId="2029861304" sldId="285"/>
            <ac:spMk id="17" creationId="{04812C46-200A-4DEB-A05E-3ED6C68C2387}"/>
          </ac:spMkLst>
        </pc:spChg>
        <pc:spChg chg="add del">
          <ac:chgData name="L'Tonya Johnson" userId="S::ljohnson@uppervalleyhaven.org::89e4c029-746b-454a-9c4c-309d8f7844bf" providerId="AD" clId="Web-{88B3AD0A-7DA1-D721-B5E8-0AA83FFF40A1}" dt="2025-07-29T00:47:31.351" v="442"/>
          <ac:spMkLst>
            <pc:docMk/>
            <pc:sldMk cId="2029861304" sldId="285"/>
            <ac:spMk id="19" creationId="{D1EA859B-E555-4109-94F3-6700E046E008}"/>
          </ac:spMkLst>
        </pc:spChg>
        <pc:picChg chg="add mod ord">
          <ac:chgData name="L'Tonya Johnson" userId="S::ljohnson@uppervalleyhaven.org::89e4c029-746b-454a-9c4c-309d8f7844bf" providerId="AD" clId="Web-{88B3AD0A-7DA1-D721-B5E8-0AA83FFF40A1}" dt="2025-07-29T00:49:13.449" v="465" actId="14100"/>
          <ac:picMkLst>
            <pc:docMk/>
            <pc:sldMk cId="2029861304" sldId="285"/>
            <ac:picMk id="5" creationId="{291D7885-54ED-178D-B1E2-F56215FED295}"/>
          </ac:picMkLst>
        </pc:picChg>
      </pc:sldChg>
      <pc:sldChg chg="addSp modSp new">
        <pc:chgData name="L'Tonya Johnson" userId="S::ljohnson@uppervalleyhaven.org::89e4c029-746b-454a-9c4c-309d8f7844bf" providerId="AD" clId="Web-{88B3AD0A-7DA1-D721-B5E8-0AA83FFF40A1}" dt="2025-07-29T01:17:41.957" v="766" actId="20577"/>
        <pc:sldMkLst>
          <pc:docMk/>
          <pc:sldMk cId="3608849115" sldId="286"/>
        </pc:sldMkLst>
        <pc:spChg chg="mod">
          <ac:chgData name="L'Tonya Johnson" userId="S::ljohnson@uppervalleyhaven.org::89e4c029-746b-454a-9c4c-309d8f7844bf" providerId="AD" clId="Web-{88B3AD0A-7DA1-D721-B5E8-0AA83FFF40A1}" dt="2025-07-29T01:05:54.787" v="592" actId="20577"/>
          <ac:spMkLst>
            <pc:docMk/>
            <pc:sldMk cId="3608849115" sldId="286"/>
            <ac:spMk id="2" creationId="{DDEA4EBA-7B27-01EB-27E7-BAE7E9152CBB}"/>
          </ac:spMkLst>
        </pc:spChg>
        <pc:spChg chg="mod">
          <ac:chgData name="L'Tonya Johnson" userId="S::ljohnson@uppervalleyhaven.org::89e4c029-746b-454a-9c4c-309d8f7844bf" providerId="AD" clId="Web-{88B3AD0A-7DA1-D721-B5E8-0AA83FFF40A1}" dt="2025-07-29T01:07:40.588" v="601" actId="20577"/>
          <ac:spMkLst>
            <pc:docMk/>
            <pc:sldMk cId="3608849115" sldId="286"/>
            <ac:spMk id="3" creationId="{C0BAF983-8752-4FB0-C460-1E9F5E5739A7}"/>
          </ac:spMkLst>
        </pc:spChg>
        <pc:spChg chg="mod">
          <ac:chgData name="L'Tonya Johnson" userId="S::ljohnson@uppervalleyhaven.org::89e4c029-746b-454a-9c4c-309d8f7844bf" providerId="AD" clId="Web-{88B3AD0A-7DA1-D721-B5E8-0AA83FFF40A1}" dt="2025-07-29T01:17:41.957" v="766" actId="20577"/>
          <ac:spMkLst>
            <pc:docMk/>
            <pc:sldMk cId="3608849115" sldId="286"/>
            <ac:spMk id="4" creationId="{2203EEC9-C2FD-9A73-DF42-3BE96B16E8CA}"/>
          </ac:spMkLst>
        </pc:spChg>
        <pc:picChg chg="add mod modCrop">
          <ac:chgData name="L'Tonya Johnson" userId="S::ljohnson@uppervalleyhaven.org::89e4c029-746b-454a-9c4c-309d8f7844bf" providerId="AD" clId="Web-{88B3AD0A-7DA1-D721-B5E8-0AA83FFF40A1}" dt="2025-07-29T01:05:26.301" v="582" actId="1076"/>
          <ac:picMkLst>
            <pc:docMk/>
            <pc:sldMk cId="3608849115" sldId="286"/>
            <ac:picMk id="6" creationId="{7763257B-AEBF-83D7-7968-E6674B7DF88C}"/>
          </ac:picMkLst>
        </pc:picChg>
      </pc:sldChg>
      <pc:sldChg chg="addSp delSp modSp new mod ord setBg modClrScheme setClrOvrMap chgLayout">
        <pc:chgData name="L'Tonya Johnson" userId="S::ljohnson@uppervalleyhaven.org::89e4c029-746b-454a-9c4c-309d8f7844bf" providerId="AD" clId="Web-{88B3AD0A-7DA1-D721-B5E8-0AA83FFF40A1}" dt="2025-07-29T01:12:12.474" v="667"/>
        <pc:sldMkLst>
          <pc:docMk/>
          <pc:sldMk cId="4259973418" sldId="287"/>
        </pc:sldMkLst>
        <pc:spChg chg="mod ord">
          <ac:chgData name="L'Tonya Johnson" userId="S::ljohnson@uppervalleyhaven.org::89e4c029-746b-454a-9c4c-309d8f7844bf" providerId="AD" clId="Web-{88B3AD0A-7DA1-D721-B5E8-0AA83FFF40A1}" dt="2025-07-29T01:12:05.255" v="666" actId="20577"/>
          <ac:spMkLst>
            <pc:docMk/>
            <pc:sldMk cId="4259973418" sldId="287"/>
            <ac:spMk id="2" creationId="{156B1FFE-77C0-441E-4C18-B8832202C4BB}"/>
          </ac:spMkLst>
        </pc:spChg>
        <pc:spChg chg="del">
          <ac:chgData name="L'Tonya Johnson" userId="S::ljohnson@uppervalleyhaven.org::89e4c029-746b-454a-9c4c-309d8f7844bf" providerId="AD" clId="Web-{88B3AD0A-7DA1-D721-B5E8-0AA83FFF40A1}" dt="2025-07-29T01:08:14.574" v="620"/>
          <ac:spMkLst>
            <pc:docMk/>
            <pc:sldMk cId="4259973418" sldId="287"/>
            <ac:spMk id="3" creationId="{8BA06CCB-C0A1-1FB3-E593-F42645645496}"/>
          </ac:spMkLst>
        </pc:spChg>
        <pc:spChg chg="del">
          <ac:chgData name="L'Tonya Johnson" userId="S::ljohnson@uppervalleyhaven.org::89e4c029-746b-454a-9c4c-309d8f7844bf" providerId="AD" clId="Web-{88B3AD0A-7DA1-D721-B5E8-0AA83FFF40A1}" dt="2025-07-29T01:08:29.699" v="621"/>
          <ac:spMkLst>
            <pc:docMk/>
            <pc:sldMk cId="4259973418" sldId="287"/>
            <ac:spMk id="4" creationId="{35126B8E-8F7F-626C-3672-081953310BDD}"/>
          </ac:spMkLst>
        </pc:spChg>
        <pc:spChg chg="mod ord">
          <ac:chgData name="L'Tonya Johnson" userId="S::ljohnson@uppervalleyhaven.org::89e4c029-746b-454a-9c4c-309d8f7844bf" providerId="AD" clId="Web-{88B3AD0A-7DA1-D721-B5E8-0AA83FFF40A1}" dt="2025-07-29T01:09:25.061" v="641"/>
          <ac:spMkLst>
            <pc:docMk/>
            <pc:sldMk cId="4259973418" sldId="287"/>
            <ac:spMk id="5" creationId="{21884BCA-75F6-1C69-2863-B79CEC645494}"/>
          </ac:spMkLst>
        </pc:spChg>
        <pc:spChg chg="add del mod">
          <ac:chgData name="L'Tonya Johnson" userId="S::ljohnson@uppervalleyhaven.org::89e4c029-746b-454a-9c4c-309d8f7844bf" providerId="AD" clId="Web-{88B3AD0A-7DA1-D721-B5E8-0AA83FFF40A1}" dt="2025-07-29T01:09:25.061" v="641"/>
          <ac:spMkLst>
            <pc:docMk/>
            <pc:sldMk cId="4259973418" sldId="287"/>
            <ac:spMk id="218" creationId="{43E24501-1CC5-4585-85F1-507C4BE96778}"/>
          </ac:spMkLst>
        </pc:spChg>
        <pc:spChg chg="add">
          <ac:chgData name="L'Tonya Johnson" userId="S::ljohnson@uppervalleyhaven.org::89e4c029-746b-454a-9c4c-309d8f7844bf" providerId="AD" clId="Web-{88B3AD0A-7DA1-D721-B5E8-0AA83FFF40A1}" dt="2025-07-29T01:09:25.061" v="641"/>
          <ac:spMkLst>
            <pc:docMk/>
            <pc:sldMk cId="4259973418" sldId="287"/>
            <ac:spMk id="224" creationId="{71B2258F-86CA-4D4D-8270-BC05FCDEBFB3}"/>
          </ac:spMkLst>
        </pc:spChg>
        <pc:graphicFrameChg chg="add del mod ord modGraphic">
          <ac:chgData name="L'Tonya Johnson" userId="S::ljohnson@uppervalleyhaven.org::89e4c029-746b-454a-9c4c-309d8f7844bf" providerId="AD" clId="Web-{88B3AD0A-7DA1-D721-B5E8-0AA83FFF40A1}" dt="2025-07-29T01:09:16.170" v="640"/>
          <ac:graphicFrameMkLst>
            <pc:docMk/>
            <pc:sldMk cId="4259973418" sldId="287"/>
            <ac:graphicFrameMk id="6" creationId="{A15B3B01-2A71-87F5-1265-25E5BDEBA20B}"/>
          </ac:graphicFrameMkLst>
        </pc:graphicFrameChg>
        <pc:picChg chg="add">
          <ac:chgData name="L'Tonya Johnson" userId="S::ljohnson@uppervalleyhaven.org::89e4c029-746b-454a-9c4c-309d8f7844bf" providerId="AD" clId="Web-{88B3AD0A-7DA1-D721-B5E8-0AA83FFF40A1}" dt="2025-07-29T01:09:25.061" v="641"/>
          <ac:picMkLst>
            <pc:docMk/>
            <pc:sldMk cId="4259973418" sldId="287"/>
            <ac:picMk id="220" creationId="{8C905001-B9B1-A613-6BD9-68AAC337BD3B}"/>
          </ac:picMkLst>
        </pc:picChg>
      </pc:sldChg>
      <pc:sldChg chg="delSp modSp new mod modClrScheme chgLayout">
        <pc:chgData name="L'Tonya Johnson" userId="S::ljohnson@uppervalleyhaven.org::89e4c029-746b-454a-9c4c-309d8f7844bf" providerId="AD" clId="Web-{88B3AD0A-7DA1-D721-B5E8-0AA83FFF40A1}" dt="2025-07-29T01:17:01.876" v="761" actId="1076"/>
        <pc:sldMkLst>
          <pc:docMk/>
          <pc:sldMk cId="4011627299" sldId="288"/>
        </pc:sldMkLst>
        <pc:spChg chg="del mod ord">
          <ac:chgData name="L'Tonya Johnson" userId="S::ljohnson@uppervalleyhaven.org::89e4c029-746b-454a-9c4c-309d8f7844bf" providerId="AD" clId="Web-{88B3AD0A-7DA1-D721-B5E8-0AA83FFF40A1}" dt="2025-07-29T01:13:34.961" v="676"/>
          <ac:spMkLst>
            <pc:docMk/>
            <pc:sldMk cId="4011627299" sldId="288"/>
            <ac:spMk id="2" creationId="{BCD86972-B905-E86E-9D84-40734D7E9680}"/>
          </ac:spMkLst>
        </pc:spChg>
        <pc:spChg chg="del">
          <ac:chgData name="L'Tonya Johnson" userId="S::ljohnson@uppervalleyhaven.org::89e4c029-746b-454a-9c4c-309d8f7844bf" providerId="AD" clId="Web-{88B3AD0A-7DA1-D721-B5E8-0AA83FFF40A1}" dt="2025-07-29T01:12:57.600" v="673"/>
          <ac:spMkLst>
            <pc:docMk/>
            <pc:sldMk cId="4011627299" sldId="288"/>
            <ac:spMk id="3" creationId="{41F68967-80FB-CFA9-63AE-7FABE5341CE2}"/>
          </ac:spMkLst>
        </pc:spChg>
        <pc:spChg chg="mod ord">
          <ac:chgData name="L'Tonya Johnson" userId="S::ljohnson@uppervalleyhaven.org::89e4c029-746b-454a-9c4c-309d8f7844bf" providerId="AD" clId="Web-{88B3AD0A-7DA1-D721-B5E8-0AA83FFF40A1}" dt="2025-07-29T01:17:01.876" v="761" actId="1076"/>
          <ac:spMkLst>
            <pc:docMk/>
            <pc:sldMk cId="4011627299" sldId="288"/>
            <ac:spMk id="4" creationId="{0E9EB231-FCA5-CF65-2E99-0910808B2AAB}"/>
          </ac:spMkLst>
        </pc:spChg>
        <pc:spChg chg="mod ord">
          <ac:chgData name="L'Tonya Johnson" userId="S::ljohnson@uppervalleyhaven.org::89e4c029-746b-454a-9c4c-309d8f7844bf" providerId="AD" clId="Web-{88B3AD0A-7DA1-D721-B5E8-0AA83FFF40A1}" dt="2025-07-29T01:12:57.600" v="673"/>
          <ac:spMkLst>
            <pc:docMk/>
            <pc:sldMk cId="4011627299" sldId="288"/>
            <ac:spMk id="5" creationId="{E30E3FBC-E30B-2595-BD75-DE60BBC9A811}"/>
          </ac:spMkLst>
        </pc:spChg>
      </pc:sldChg>
      <pc:sldMasterChg chg="add addSldLayout">
        <pc:chgData name="L'Tonya Johnson" userId="S::ljohnson@uppervalleyhaven.org::89e4c029-746b-454a-9c4c-309d8f7844bf" providerId="AD" clId="Web-{88B3AD0A-7DA1-D721-B5E8-0AA83FFF40A1}" dt="2025-07-28T23:58:04.693" v="4"/>
        <pc:sldMasterMkLst>
          <pc:docMk/>
          <pc:sldMasterMk cId="1210128553" sldId="2147483674"/>
        </pc:sldMasterMkLst>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1037447179" sldId="2147483675"/>
          </pc:sldLayoutMkLst>
        </pc:sldLayoutChg>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608165896" sldId="2147483676"/>
          </pc:sldLayoutMkLst>
        </pc:sldLayoutChg>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2080644607" sldId="2147483677"/>
          </pc:sldLayoutMkLst>
        </pc:sldLayoutChg>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1422706102" sldId="2147483678"/>
          </pc:sldLayoutMkLst>
        </pc:sldLayoutChg>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1245040190" sldId="2147483679"/>
          </pc:sldLayoutMkLst>
        </pc:sldLayoutChg>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2608301838" sldId="2147483680"/>
          </pc:sldLayoutMkLst>
        </pc:sldLayoutChg>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646199278" sldId="2147483681"/>
          </pc:sldLayoutMkLst>
        </pc:sldLayoutChg>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1316682849" sldId="2147483682"/>
          </pc:sldLayoutMkLst>
        </pc:sldLayoutChg>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3406257960" sldId="2147483683"/>
          </pc:sldLayoutMkLst>
        </pc:sldLayoutChg>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4292856108" sldId="2147483684"/>
          </pc:sldLayoutMkLst>
        </pc:sldLayoutChg>
        <pc:sldLayoutChg chg="add">
          <pc:chgData name="L'Tonya Johnson" userId="S::ljohnson@uppervalleyhaven.org::89e4c029-746b-454a-9c4c-309d8f7844bf" providerId="AD" clId="Web-{88B3AD0A-7DA1-D721-B5E8-0AA83FFF40A1}" dt="2025-07-28T23:58:04.693" v="4"/>
          <pc:sldLayoutMkLst>
            <pc:docMk/>
            <pc:sldMasterMk cId="1210128553" sldId="2147483674"/>
            <pc:sldLayoutMk cId="3202575801" sldId="214748368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solidFill>
                  <a:schemeClr val="tx1"/>
                </a:solidFill>
              </a:rPr>
              <a:t>Gender of guests*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042096300462443"/>
          <c:y val="0.20654506437768239"/>
          <c:w val="0.53782242063492069"/>
          <c:h val="0.77557224606580843"/>
        </c:manualLayout>
      </c:layout>
      <c:pieChart>
        <c:varyColors val="1"/>
        <c:ser>
          <c:idx val="0"/>
          <c:order val="0"/>
          <c:tx>
            <c:strRef>
              <c:f>Sheet1!$B$1</c:f>
              <c:strCache>
                <c:ptCount val="1"/>
                <c:pt idx="0">
                  <c:v>Guest Count</c:v>
                </c:pt>
              </c:strCache>
            </c:strRef>
          </c:tx>
          <c:dPt>
            <c:idx val="0"/>
            <c:bubble3D val="0"/>
            <c:spPr>
              <a:solidFill>
                <a:srgbClr val="607796"/>
              </a:solidFill>
              <a:ln w="19050">
                <a:solidFill>
                  <a:schemeClr val="lt1"/>
                </a:solidFill>
              </a:ln>
              <a:effectLst/>
            </c:spPr>
            <c:extLst>
              <c:ext xmlns:c16="http://schemas.microsoft.com/office/drawing/2014/chart" uri="{C3380CC4-5D6E-409C-BE32-E72D297353CC}">
                <c16:uniqueId val="{00000002-C9CD-40DB-9A3D-58B590F8F70A}"/>
              </c:ext>
            </c:extLst>
          </c:dPt>
          <c:dPt>
            <c:idx val="1"/>
            <c:bubble3D val="0"/>
            <c:spPr>
              <a:solidFill>
                <a:srgbClr val="EF8D4B"/>
              </a:solidFill>
              <a:ln w="19050">
                <a:solidFill>
                  <a:schemeClr val="lt1"/>
                </a:solidFill>
              </a:ln>
              <a:effectLst/>
            </c:spPr>
            <c:extLst>
              <c:ext xmlns:c16="http://schemas.microsoft.com/office/drawing/2014/chart" uri="{C3380CC4-5D6E-409C-BE32-E72D297353CC}">
                <c16:uniqueId val="{00000001-C9CD-40DB-9A3D-58B590F8F70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47</c:v>
                </c:pt>
                <c:pt idx="1">
                  <c:v>24</c:v>
                </c:pt>
              </c:numCache>
            </c:numRef>
          </c:val>
          <c:extLst>
            <c:ext xmlns:c16="http://schemas.microsoft.com/office/drawing/2014/chart" uri="{C3380CC4-5D6E-409C-BE32-E72D297353CC}">
              <c16:uniqueId val="{00000000-C9CD-40DB-9A3D-58B590F8F70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a:solidFill>
                  <a:schemeClr val="tx1"/>
                </a:solidFill>
              </a:rPr>
              <a:t>Do you have a chronic health</a:t>
            </a:r>
            <a:r>
              <a:rPr lang="en-US" sz="1200" baseline="0">
                <a:solidFill>
                  <a:schemeClr val="tx1"/>
                </a:solidFill>
              </a:rPr>
              <a:t> condition?</a:t>
            </a:r>
            <a:endParaRPr lang="en-US" sz="120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781463198180708"/>
          <c:y val="0.23648809523809525"/>
          <c:w val="0.51632021425798114"/>
          <c:h val="0.76351190476190467"/>
        </c:manualLayout>
      </c:layout>
      <c:pieChart>
        <c:varyColors val="1"/>
        <c:ser>
          <c:idx val="0"/>
          <c:order val="0"/>
          <c:tx>
            <c:strRef>
              <c:f>Sheet1!$B$1</c:f>
              <c:strCache>
                <c:ptCount val="1"/>
                <c:pt idx="0">
                  <c:v>Guest Count</c:v>
                </c:pt>
              </c:strCache>
            </c:strRef>
          </c:tx>
          <c:dPt>
            <c:idx val="0"/>
            <c:bubble3D val="0"/>
            <c:spPr>
              <a:solidFill>
                <a:srgbClr val="607796"/>
              </a:solidFill>
              <a:ln w="19050">
                <a:solidFill>
                  <a:schemeClr val="lt1"/>
                </a:solidFill>
              </a:ln>
              <a:effectLst/>
            </c:spPr>
            <c:extLst>
              <c:ext xmlns:c16="http://schemas.microsoft.com/office/drawing/2014/chart" uri="{C3380CC4-5D6E-409C-BE32-E72D297353CC}">
                <c16:uniqueId val="{00000001-A898-4A62-BFD0-7E1C0DE1EC3C}"/>
              </c:ext>
            </c:extLst>
          </c:dPt>
          <c:dPt>
            <c:idx val="1"/>
            <c:bubble3D val="0"/>
            <c:spPr>
              <a:solidFill>
                <a:srgbClr val="EF8D4B"/>
              </a:solidFill>
              <a:ln w="19050">
                <a:solidFill>
                  <a:schemeClr val="lt1"/>
                </a:solidFill>
              </a:ln>
              <a:effectLst/>
            </c:spPr>
            <c:extLst>
              <c:ext xmlns:c16="http://schemas.microsoft.com/office/drawing/2014/chart" uri="{C3380CC4-5D6E-409C-BE32-E72D297353CC}">
                <c16:uniqueId val="{00000003-A898-4A62-BFD0-7E1C0DE1EC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98-4A62-BFD0-7E1C0DE1EC3C}"/>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Prefers not to answer</c:v>
                </c:pt>
              </c:strCache>
            </c:strRef>
          </c:cat>
          <c:val>
            <c:numRef>
              <c:f>Sheet1!$B$2:$B$4</c:f>
              <c:numCache>
                <c:formatCode>General</c:formatCode>
                <c:ptCount val="3"/>
                <c:pt idx="0">
                  <c:v>19</c:v>
                </c:pt>
                <c:pt idx="1">
                  <c:v>22</c:v>
                </c:pt>
                <c:pt idx="2">
                  <c:v>31</c:v>
                </c:pt>
              </c:numCache>
            </c:numRef>
          </c:val>
          <c:extLst>
            <c:ext xmlns:c16="http://schemas.microsoft.com/office/drawing/2014/chart" uri="{C3380CC4-5D6E-409C-BE32-E72D297353CC}">
              <c16:uniqueId val="{00000004-A898-4A62-BFD0-7E1C0DE1EC3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a:solidFill>
                  <a:schemeClr val="tx1"/>
                </a:solidFill>
              </a:rPr>
              <a:t>Do you have a mental </a:t>
            </a:r>
          </a:p>
          <a:p>
            <a:pPr>
              <a:defRPr/>
            </a:pPr>
            <a:r>
              <a:rPr lang="en-US" sz="1200">
                <a:solidFill>
                  <a:schemeClr val="tx1"/>
                </a:solidFill>
              </a:rPr>
              <a:t>health</a:t>
            </a:r>
            <a:r>
              <a:rPr lang="en-US" sz="1200" baseline="0">
                <a:solidFill>
                  <a:schemeClr val="tx1"/>
                </a:solidFill>
              </a:rPr>
              <a:t> disorder?</a:t>
            </a:r>
            <a:endParaRPr lang="en-US" sz="120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165043620199203"/>
          <c:y val="0.23648809523809525"/>
          <c:w val="0.52034547514718343"/>
          <c:h val="0.76351190476190478"/>
        </c:manualLayout>
      </c:layout>
      <c:pieChart>
        <c:varyColors val="1"/>
        <c:ser>
          <c:idx val="0"/>
          <c:order val="0"/>
          <c:tx>
            <c:strRef>
              <c:f>Sheet1!$B$1</c:f>
              <c:strCache>
                <c:ptCount val="1"/>
                <c:pt idx="0">
                  <c:v>Guest Count</c:v>
                </c:pt>
              </c:strCache>
            </c:strRef>
          </c:tx>
          <c:dPt>
            <c:idx val="0"/>
            <c:bubble3D val="0"/>
            <c:spPr>
              <a:solidFill>
                <a:srgbClr val="607796"/>
              </a:solidFill>
              <a:ln w="19050">
                <a:solidFill>
                  <a:schemeClr val="lt1"/>
                </a:solidFill>
              </a:ln>
              <a:effectLst/>
            </c:spPr>
            <c:extLst>
              <c:ext xmlns:c16="http://schemas.microsoft.com/office/drawing/2014/chart" uri="{C3380CC4-5D6E-409C-BE32-E72D297353CC}">
                <c16:uniqueId val="{00000001-DF25-4DD6-822E-3E5E65F9DE7B}"/>
              </c:ext>
            </c:extLst>
          </c:dPt>
          <c:dPt>
            <c:idx val="1"/>
            <c:bubble3D val="0"/>
            <c:spPr>
              <a:solidFill>
                <a:srgbClr val="EF8D4B"/>
              </a:solidFill>
              <a:ln w="19050">
                <a:solidFill>
                  <a:schemeClr val="lt1"/>
                </a:solidFill>
              </a:ln>
              <a:effectLst/>
            </c:spPr>
            <c:extLst>
              <c:ext xmlns:c16="http://schemas.microsoft.com/office/drawing/2014/chart" uri="{C3380CC4-5D6E-409C-BE32-E72D297353CC}">
                <c16:uniqueId val="{00000003-DF25-4DD6-822E-3E5E65F9DE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F25-4DD6-822E-3E5E65F9DE7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Prefers not to answer</c:v>
                </c:pt>
              </c:strCache>
            </c:strRef>
          </c:cat>
          <c:val>
            <c:numRef>
              <c:f>Sheet1!$B$2:$B$4</c:f>
              <c:numCache>
                <c:formatCode>General</c:formatCode>
                <c:ptCount val="3"/>
                <c:pt idx="0">
                  <c:v>32</c:v>
                </c:pt>
                <c:pt idx="1">
                  <c:v>9</c:v>
                </c:pt>
                <c:pt idx="2">
                  <c:v>31</c:v>
                </c:pt>
              </c:numCache>
            </c:numRef>
          </c:val>
          <c:extLst>
            <c:ext xmlns:c16="http://schemas.microsoft.com/office/drawing/2014/chart" uri="{C3380CC4-5D6E-409C-BE32-E72D297353CC}">
              <c16:uniqueId val="{00000006-DF25-4DD6-822E-3E5E65F9DE7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CC4E0-747C-4ACC-84AC-97721030A9D7}"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715AD-DF7A-4B29-A94D-B18E997E5A4B}" type="slidenum">
              <a:rPr lang="en-US" smtClean="0"/>
              <a:t>‹#›</a:t>
            </a:fld>
            <a:endParaRPr lang="en-US"/>
          </a:p>
        </p:txBody>
      </p:sp>
    </p:spTree>
    <p:extLst>
      <p:ext uri="{BB962C8B-B14F-4D97-AF65-F5344CB8AC3E}">
        <p14:creationId xmlns:p14="http://schemas.microsoft.com/office/powerpoint/2010/main" val="405751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9C4042-A2F7-D34A-84CD-BECFE13EB554}" type="slidenum">
              <a:rPr lang="en-US" smtClean="0"/>
              <a:t>5</a:t>
            </a:fld>
            <a:endParaRPr lang="en-US"/>
          </a:p>
        </p:txBody>
      </p:sp>
    </p:spTree>
    <p:extLst>
      <p:ext uri="{BB962C8B-B14F-4D97-AF65-F5344CB8AC3E}">
        <p14:creationId xmlns:p14="http://schemas.microsoft.com/office/powerpoint/2010/main" val="384011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Organizational transformation – involves changes in climate and culture, transparency, emphasis on data, etc.</a:t>
            </a:r>
          </a:p>
          <a:p>
            <a:endParaRPr lang="en-US" dirty="0"/>
          </a:p>
          <a:p>
            <a:r>
              <a:rPr lang="en-US" dirty="0"/>
              <a:t>SOURCE:</a:t>
            </a:r>
          </a:p>
          <a:p>
            <a:r>
              <a:rPr lang="en-US" dirty="0"/>
              <a:t>https://portal.cops.usdoj.gov/resourcecenter/content.ashx/cops-p157-pub.pdf</a:t>
            </a:r>
          </a:p>
          <a:p>
            <a:r>
              <a:rPr lang="en-US"/>
              <a:t>https://www.ojp.gov/pdffiles/commp.pdf</a:t>
            </a:r>
            <a:endParaRPr lang="en-US" dirty="0"/>
          </a:p>
          <a:p>
            <a:endParaRPr lang="en-US" dirty="0"/>
          </a:p>
        </p:txBody>
      </p:sp>
      <p:sp>
        <p:nvSpPr>
          <p:cNvPr id="4" name="Slide Number Placeholder 3"/>
          <p:cNvSpPr>
            <a:spLocks noGrp="1"/>
          </p:cNvSpPr>
          <p:nvPr>
            <p:ph type="sldNum" sz="quarter" idx="5"/>
          </p:nvPr>
        </p:nvSpPr>
        <p:spPr/>
        <p:txBody>
          <a:bodyPr/>
          <a:lstStyle/>
          <a:p>
            <a:fld id="{2C2715AD-DF7A-4B29-A94D-B18E997E5A4B}" type="slidenum">
              <a:rPr lang="en-US" smtClean="0"/>
              <a:t>11</a:t>
            </a:fld>
            <a:endParaRPr lang="en-US"/>
          </a:p>
        </p:txBody>
      </p:sp>
    </p:spTree>
    <p:extLst>
      <p:ext uri="{BB962C8B-B14F-4D97-AF65-F5344CB8AC3E}">
        <p14:creationId xmlns:p14="http://schemas.microsoft.com/office/powerpoint/2010/main" val="288976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Springfield, VT Chief of Police Jeff Burnham spoke with the Hartford VT group during our initial launch</a:t>
            </a:r>
          </a:p>
          <a:p>
            <a:r>
              <a:rPr lang="en-US" dirty="0"/>
              <a:t>Other examples include Project Vision in Rutland</a:t>
            </a:r>
          </a:p>
        </p:txBody>
      </p:sp>
      <p:sp>
        <p:nvSpPr>
          <p:cNvPr id="4" name="Slide Number Placeholder 3"/>
          <p:cNvSpPr>
            <a:spLocks noGrp="1"/>
          </p:cNvSpPr>
          <p:nvPr>
            <p:ph type="sldNum" sz="quarter" idx="5"/>
          </p:nvPr>
        </p:nvSpPr>
        <p:spPr/>
        <p:txBody>
          <a:bodyPr/>
          <a:lstStyle/>
          <a:p>
            <a:fld id="{2C2715AD-DF7A-4B29-A94D-B18E997E5A4B}" type="slidenum">
              <a:rPr lang="en-US" smtClean="0"/>
              <a:t>12</a:t>
            </a:fld>
            <a:endParaRPr lang="en-US"/>
          </a:p>
        </p:txBody>
      </p:sp>
    </p:spTree>
    <p:extLst>
      <p:ext uri="{BB962C8B-B14F-4D97-AF65-F5344CB8AC3E}">
        <p14:creationId xmlns:p14="http://schemas.microsoft.com/office/powerpoint/2010/main" val="320124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819B-04B9-E909-46EB-13960BC171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43C4BB-9DE2-4BCB-9A7D-733BDFFD0A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389C91-4727-CF01-461A-64CBC986396A}"/>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5" name="Footer Placeholder 4">
            <a:extLst>
              <a:ext uri="{FF2B5EF4-FFF2-40B4-BE49-F238E27FC236}">
                <a16:creationId xmlns:a16="http://schemas.microsoft.com/office/drawing/2014/main" id="{9234F2D7-549D-C6C4-CBD4-4FBF1982C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83B35-9EDC-5DF4-B8B5-A3F9220371F1}"/>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425962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D855-BEA0-F76D-FA9D-403C4F1AD4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986D0-6339-9E98-153C-007E19DCF6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ADA4F-F439-BBF0-EC1C-E40668451589}"/>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5" name="Footer Placeholder 4">
            <a:extLst>
              <a:ext uri="{FF2B5EF4-FFF2-40B4-BE49-F238E27FC236}">
                <a16:creationId xmlns:a16="http://schemas.microsoft.com/office/drawing/2014/main" id="{F4ABC14E-AF0A-059E-F931-EEE7B2A39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CC921-65AF-D6E6-1C1F-90406AF2A41F}"/>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142503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F72102-DE3F-A0DE-E183-10C11D0A58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B40B88-664D-0AFF-65FE-6BCA7743D3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9ABA7-A8EC-E2B3-57F7-037A7731F5C9}"/>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5" name="Footer Placeholder 4">
            <a:extLst>
              <a:ext uri="{FF2B5EF4-FFF2-40B4-BE49-F238E27FC236}">
                <a16:creationId xmlns:a16="http://schemas.microsoft.com/office/drawing/2014/main" id="{01B2EEF7-5591-0616-471C-800D133F9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BAE8D-3C09-0DB4-F9CA-59ECAEA93F88}"/>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4010894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ED8B68-FE9C-4CAE-92DD-2F241AEDDBC4}"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103744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CB250-B42D-4C59-82D9-3CB261A5CFF2}"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6081658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CB250-B42D-4C59-82D9-3CB261A5CFF2}"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20806446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CCB250-B42D-4C59-82D9-3CB261A5CFF2}" type="datetime1">
              <a:rPr lang="en-US" smtClean="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14227061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CCB250-B42D-4C59-82D9-3CB261A5CFF2}" type="datetime1">
              <a:rPr lang="en-US" smtClean="0"/>
              <a:t>7/28/2025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12450401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CCB250-B42D-4C59-82D9-3CB261A5CFF2}" type="datetime1">
              <a:rPr lang="en-US" smtClean="0"/>
              <a:t>7/28/2025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260830183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CB250-B42D-4C59-82D9-3CB261A5CFF2}" type="datetime1">
              <a:rPr lang="en-US" smtClean="0"/>
              <a:t>7/28/2025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64619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CCB250-B42D-4C59-82D9-3CB261A5CFF2}" type="datetime1">
              <a:rPr lang="en-US" smtClean="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131668284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FE99-E044-7BD5-0B3C-F8C0ECF04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4AFCB-C196-597E-A5DF-5F053FB2F5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F712D-717A-0C55-303F-5D5917C4F6CC}"/>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5" name="Footer Placeholder 4">
            <a:extLst>
              <a:ext uri="{FF2B5EF4-FFF2-40B4-BE49-F238E27FC236}">
                <a16:creationId xmlns:a16="http://schemas.microsoft.com/office/drawing/2014/main" id="{575359B7-3B00-0AFA-429F-D8082A035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4CE5C-06A2-C721-8860-2DFACA582CF8}"/>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2677762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CCB250-B42D-4C59-82D9-3CB261A5CFF2}" type="datetime1">
              <a:rPr lang="en-US" smtClean="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340625796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CB250-B42D-4C59-82D9-3CB261A5CFF2}"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429285610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CB250-B42D-4C59-82D9-3CB261A5CFF2}"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9BDEB-4511-44A6-9F48-C347B78FF336}" type="slidenum">
              <a:rPr lang="en-US" smtClean="0"/>
              <a:t>‹#›</a:t>
            </a:fld>
            <a:endParaRPr lang="en-US"/>
          </a:p>
        </p:txBody>
      </p:sp>
    </p:spTree>
    <p:extLst>
      <p:ext uri="{BB962C8B-B14F-4D97-AF65-F5344CB8AC3E}">
        <p14:creationId xmlns:p14="http://schemas.microsoft.com/office/powerpoint/2010/main" val="32025758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26DB-0306-14B5-1E65-583AA2D64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758CD4-F44B-DF60-A747-2097503886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A515EF-10F0-D8E8-9877-8191A82CC326}"/>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5" name="Footer Placeholder 4">
            <a:extLst>
              <a:ext uri="{FF2B5EF4-FFF2-40B4-BE49-F238E27FC236}">
                <a16:creationId xmlns:a16="http://schemas.microsoft.com/office/drawing/2014/main" id="{E6EF5E6D-CDC5-7E71-B298-A2B3CD029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1BC1C-0626-3BA5-51B5-EC256F6E882F}"/>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309435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F80D-97EF-664C-9584-AED79C8388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4ED97-427A-F3DE-7080-4C6FAFB5CB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1D7701-2148-6CBB-7E61-7C1B019180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7DDD58-8C4D-0A40-E6CD-08DCCD6B99F4}"/>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6" name="Footer Placeholder 5">
            <a:extLst>
              <a:ext uri="{FF2B5EF4-FFF2-40B4-BE49-F238E27FC236}">
                <a16:creationId xmlns:a16="http://schemas.microsoft.com/office/drawing/2014/main" id="{275D354D-621E-42C3-48B0-576AE40F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5E5B7-6E56-B3B8-E8BA-38F1E914757D}"/>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214845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F255-576F-286D-FDCE-F46E633B26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484FA5-8F1F-5AEC-A0D3-098FA323DF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4CE06F-8F0E-2F97-15E0-F557F48C3C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9F3CFB-9021-6BE9-5E7C-A712A6F24D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C16C88-3814-14B9-1761-6DD48651B7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2B772C-A9FB-6CD6-3D06-CC37AF6BDA60}"/>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8" name="Footer Placeholder 7">
            <a:extLst>
              <a:ext uri="{FF2B5EF4-FFF2-40B4-BE49-F238E27FC236}">
                <a16:creationId xmlns:a16="http://schemas.microsoft.com/office/drawing/2014/main" id="{D588659D-52A9-99AB-1AB6-DF1A661C9A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3F521F-B16B-1493-8F88-6F7B1E3E2D0D}"/>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323901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13C7-37E4-82CE-1C98-4F3BAF05E6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2249AB-1A42-5C7D-4354-E49C11D11845}"/>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4" name="Footer Placeholder 3">
            <a:extLst>
              <a:ext uri="{FF2B5EF4-FFF2-40B4-BE49-F238E27FC236}">
                <a16:creationId xmlns:a16="http://schemas.microsoft.com/office/drawing/2014/main" id="{60E99AAA-28C7-0FE2-4CB5-CC888EFCD3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5DB1D9-40A1-E93B-C878-B40E9D61DF2D}"/>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163062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9F820-FB8A-B8F0-E714-40BBFC2A4047}"/>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3" name="Footer Placeholder 2">
            <a:extLst>
              <a:ext uri="{FF2B5EF4-FFF2-40B4-BE49-F238E27FC236}">
                <a16:creationId xmlns:a16="http://schemas.microsoft.com/office/drawing/2014/main" id="{7EDD663A-71B7-61B0-851A-2B73569918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B92C43-F690-AE4E-8A70-85ED8A3D27C6}"/>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80718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1FDF-7A10-BC5C-CB23-DD395CE2C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32A229-85C1-B9AD-6180-636710F18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41EA49-F2A5-58AC-A162-65D3371B7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C2DAA-7821-2050-549B-18035A938605}"/>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6" name="Footer Placeholder 5">
            <a:extLst>
              <a:ext uri="{FF2B5EF4-FFF2-40B4-BE49-F238E27FC236}">
                <a16:creationId xmlns:a16="http://schemas.microsoft.com/office/drawing/2014/main" id="{199AC84E-574C-D47E-24A2-D785C427A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89F5C-5279-64BF-C9D5-6349CAD70500}"/>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340699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1FC1-13C6-8C01-7172-F80919D86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3DCBAA-24EF-8FD4-CC45-29AD873D2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DA84D6-0D38-C7C6-E09C-145B00D5B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8C7DC-DFC2-992C-6D6F-9086DE8AD3A6}"/>
              </a:ext>
            </a:extLst>
          </p:cNvPr>
          <p:cNvSpPr>
            <a:spLocks noGrp="1"/>
          </p:cNvSpPr>
          <p:nvPr>
            <p:ph type="dt" sz="half" idx="10"/>
          </p:nvPr>
        </p:nvSpPr>
        <p:spPr/>
        <p:txBody>
          <a:bodyPr/>
          <a:lstStyle/>
          <a:p>
            <a:fld id="{EDD82266-73A5-4688-BDE5-95B77A3D4EB5}" type="datetimeFigureOut">
              <a:rPr lang="en-US" smtClean="0"/>
              <a:t>7/28/2025</a:t>
            </a:fld>
            <a:endParaRPr lang="en-US"/>
          </a:p>
        </p:txBody>
      </p:sp>
      <p:sp>
        <p:nvSpPr>
          <p:cNvPr id="6" name="Footer Placeholder 5">
            <a:extLst>
              <a:ext uri="{FF2B5EF4-FFF2-40B4-BE49-F238E27FC236}">
                <a16:creationId xmlns:a16="http://schemas.microsoft.com/office/drawing/2014/main" id="{0ABB184D-A100-1504-A898-82825C967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2AA73-80DA-5589-AF44-B35EB38C9886}"/>
              </a:ext>
            </a:extLst>
          </p:cNvPr>
          <p:cNvSpPr>
            <a:spLocks noGrp="1"/>
          </p:cNvSpPr>
          <p:nvPr>
            <p:ph type="sldNum" sz="quarter" idx="12"/>
          </p:nvPr>
        </p:nvSpPr>
        <p:spPr/>
        <p:txBody>
          <a:bodyPr/>
          <a:lstStyle/>
          <a:p>
            <a:fld id="{22C93612-D2FD-4806-837C-DA0AA8DCF0B1}" type="slidenum">
              <a:rPr lang="en-US" smtClean="0"/>
              <a:t>‹#›</a:t>
            </a:fld>
            <a:endParaRPr lang="en-US"/>
          </a:p>
        </p:txBody>
      </p:sp>
    </p:spTree>
    <p:extLst>
      <p:ext uri="{BB962C8B-B14F-4D97-AF65-F5344CB8AC3E}">
        <p14:creationId xmlns:p14="http://schemas.microsoft.com/office/powerpoint/2010/main" val="342186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8A3AEA-5F6F-300D-6EE5-EC8582EB1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A51925-3784-BA5B-DA51-E2EAFE3C59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11E2F-1D21-062D-D9D5-DCD66346D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D82266-73A5-4688-BDE5-95B77A3D4EB5}" type="datetimeFigureOut">
              <a:rPr lang="en-US" smtClean="0"/>
              <a:t>7/28/2025</a:t>
            </a:fld>
            <a:endParaRPr lang="en-US"/>
          </a:p>
        </p:txBody>
      </p:sp>
      <p:sp>
        <p:nvSpPr>
          <p:cNvPr id="5" name="Footer Placeholder 4">
            <a:extLst>
              <a:ext uri="{FF2B5EF4-FFF2-40B4-BE49-F238E27FC236}">
                <a16:creationId xmlns:a16="http://schemas.microsoft.com/office/drawing/2014/main" id="{FD0F56A4-542E-BE9B-ABAF-5D4CCBEE0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135AE5F-9F9A-35E9-EC45-F06EC9311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C93612-D2FD-4806-837C-DA0AA8DCF0B1}" type="slidenum">
              <a:rPr lang="en-US" smtClean="0"/>
              <a:t>‹#›</a:t>
            </a:fld>
            <a:endParaRPr lang="en-US"/>
          </a:p>
        </p:txBody>
      </p:sp>
    </p:spTree>
    <p:extLst>
      <p:ext uri="{BB962C8B-B14F-4D97-AF65-F5344CB8AC3E}">
        <p14:creationId xmlns:p14="http://schemas.microsoft.com/office/powerpoint/2010/main" val="229547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D7504-2A5A-416B-BF72-534CC3DA7B02}" type="datetimeFigureOut">
              <a:rPr lang="en-US" smtClean="0"/>
              <a:t>7/28/2025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190D-7B41-4B0C-A050-260FA01CF7FE}" type="slidenum">
              <a:rPr lang="en-US" smtClean="0"/>
              <a:t>‹#›</a:t>
            </a:fld>
            <a:endParaRPr lang="en-US"/>
          </a:p>
        </p:txBody>
      </p:sp>
    </p:spTree>
    <p:extLst>
      <p:ext uri="{BB962C8B-B14F-4D97-AF65-F5344CB8AC3E}">
        <p14:creationId xmlns:p14="http://schemas.microsoft.com/office/powerpoint/2010/main" val="12101285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video" Target="https://www.youtube.com/embed/1e6iIjKab6E?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chart" Target="../charts/chart1.xm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chart" Target="../charts/chart3.xml"/><Relationship Id="rId10" Type="http://schemas.openxmlformats.org/officeDocument/2006/relationships/image" Target="../media/image10.png"/><Relationship Id="rId4" Type="http://schemas.openxmlformats.org/officeDocument/2006/relationships/chart" Target="../charts/chart2.xml"/><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37270-A00E-89B0-2CFE-B21C5B80750E}"/>
              </a:ext>
            </a:extLst>
          </p:cNvPr>
          <p:cNvSpPr>
            <a:spLocks noGrp="1"/>
          </p:cNvSpPr>
          <p:nvPr>
            <p:ph type="title"/>
          </p:nvPr>
        </p:nvSpPr>
        <p:spPr>
          <a:xfrm>
            <a:off x="3970366" y="609600"/>
            <a:ext cx="4267200" cy="1351472"/>
          </a:xfrm>
        </p:spPr>
        <p:txBody>
          <a:bodyPr vert="horz" lIns="91440" tIns="45720" rIns="91440" bIns="45720" rtlCol="0" anchor="ctr">
            <a:normAutofit fontScale="90000"/>
          </a:bodyPr>
          <a:lstStyle/>
          <a:p>
            <a:pPr algn="ct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r>
              <a:rPr lang="en-US" dirty="0">
                <a:solidFill>
                  <a:schemeClr val="tx1">
                    <a:lumMod val="85000"/>
                    <a:lumOff val="15000"/>
                  </a:schemeClr>
                </a:solidFill>
              </a:rPr>
              <a:t>Upper Valley Coalition for Housing Solutions</a:t>
            </a:r>
            <a:br>
              <a:rPr lang="en-US" dirty="0">
                <a:solidFill>
                  <a:schemeClr val="tx1">
                    <a:lumMod val="85000"/>
                    <a:lumOff val="15000"/>
                  </a:schemeClr>
                </a:solidFill>
              </a:rPr>
            </a:br>
            <a:br>
              <a:rPr lang="en-US" dirty="0">
                <a:solidFill>
                  <a:schemeClr val="tx1">
                    <a:lumMod val="85000"/>
                    <a:lumOff val="15000"/>
                  </a:schemeClr>
                </a:solidFill>
              </a:rPr>
            </a:br>
            <a:br>
              <a:rPr lang="en-US" dirty="0"/>
            </a:br>
            <a:r>
              <a:rPr lang="en-US" dirty="0">
                <a:solidFill>
                  <a:schemeClr val="tx1">
                    <a:lumMod val="85000"/>
                    <a:lumOff val="15000"/>
                  </a:schemeClr>
                </a:solidFill>
              </a:rPr>
              <a:t>"Cultivating Creative Solutions through Partnerships"</a:t>
            </a:r>
            <a:endParaRPr lang="en-US" sz="4400" kern="1200" dirty="0">
              <a:solidFill>
                <a:schemeClr val="tx1">
                  <a:lumMod val="85000"/>
                  <a:lumOff val="15000"/>
                </a:schemeClr>
              </a:solidFill>
              <a:latin typeface="+mj-lt"/>
            </a:endParaRPr>
          </a:p>
        </p:txBody>
      </p:sp>
      <p:pic>
        <p:nvPicPr>
          <p:cNvPr id="6" name="Content Placeholder 5" descr="A person wearing glasses and a leopard print shirt&#10;&#10;AI-generated content may be incorrect.">
            <a:extLst>
              <a:ext uri="{FF2B5EF4-FFF2-40B4-BE49-F238E27FC236}">
                <a16:creationId xmlns:a16="http://schemas.microsoft.com/office/drawing/2014/main" id="{1E6549B8-0625-0084-B8E5-F611D27F94D1}"/>
              </a:ext>
            </a:extLst>
          </p:cNvPr>
          <p:cNvPicPr>
            <a:picLocks noGrp="1" noChangeAspect="1"/>
          </p:cNvPicPr>
          <p:nvPr>
            <p:ph sz="half" idx="2"/>
          </p:nvPr>
        </p:nvPicPr>
        <p:blipFill>
          <a:blip r:embed="rId2"/>
          <a:srcRect l="8324" r="19824"/>
          <a:stretch>
            <a:fillRect/>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pic>
        <p:nvPicPr>
          <p:cNvPr id="5" name="Content Placeholder 4" descr="A person wearing a green shirt&#10;&#10;AI-generated content may be incorrect.">
            <a:extLst>
              <a:ext uri="{FF2B5EF4-FFF2-40B4-BE49-F238E27FC236}">
                <a16:creationId xmlns:a16="http://schemas.microsoft.com/office/drawing/2014/main" id="{B961DF77-AD32-0BE9-49CC-9EA1147E130C}"/>
              </a:ext>
            </a:extLst>
          </p:cNvPr>
          <p:cNvPicPr>
            <a:picLocks noChangeAspect="1"/>
          </p:cNvPicPr>
          <p:nvPr/>
        </p:nvPicPr>
        <p:blipFill>
          <a:blip r:embed="rId3"/>
          <a:srcRect l="24294" r="23044"/>
          <a:stretch>
            <a:fillRect/>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83473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3B5A6-6F18-86D2-FF60-EFC9C53B1BD0}"/>
              </a:ext>
            </a:extLst>
          </p:cNvPr>
          <p:cNvSpPr>
            <a:spLocks noGrp="1"/>
          </p:cNvSpPr>
          <p:nvPr>
            <p:ph type="ctrTitle"/>
          </p:nvPr>
        </p:nvSpPr>
        <p:spPr>
          <a:xfrm>
            <a:off x="1524000" y="1293338"/>
            <a:ext cx="9144000" cy="3274592"/>
          </a:xfrm>
        </p:spPr>
        <p:txBody>
          <a:bodyPr anchor="ctr">
            <a:normAutofit/>
          </a:bodyPr>
          <a:lstStyle/>
          <a:p>
            <a:r>
              <a:rPr lang="en-US" sz="7200" dirty="0"/>
              <a:t>Community Policing Efforts in Hartford, VT</a:t>
            </a:r>
          </a:p>
        </p:txBody>
      </p:sp>
      <p:sp>
        <p:nvSpPr>
          <p:cNvPr id="3" name="Subtitle 2">
            <a:extLst>
              <a:ext uri="{FF2B5EF4-FFF2-40B4-BE49-F238E27FC236}">
                <a16:creationId xmlns:a16="http://schemas.microsoft.com/office/drawing/2014/main" id="{7D5C3487-EA2D-A7D3-C61A-1CEB09F6155B}"/>
              </a:ext>
            </a:extLst>
          </p:cNvPr>
          <p:cNvSpPr>
            <a:spLocks noGrp="1"/>
          </p:cNvSpPr>
          <p:nvPr>
            <p:ph type="subTitle" idx="1"/>
          </p:nvPr>
        </p:nvSpPr>
        <p:spPr>
          <a:xfrm>
            <a:off x="1524000" y="5514052"/>
            <a:ext cx="9144000" cy="651910"/>
          </a:xfrm>
        </p:spPr>
        <p:txBody>
          <a:bodyPr anchor="ctr">
            <a:normAutofit/>
          </a:bodyPr>
          <a:lstStyle/>
          <a:p>
            <a:r>
              <a:rPr lang="en-US" dirty="0"/>
              <a:t>Community Engagement</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66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40B14-E5F9-3132-6373-7D3E5E282856}"/>
              </a:ext>
            </a:extLst>
          </p:cNvPr>
          <p:cNvSpPr>
            <a:spLocks noGrp="1"/>
          </p:cNvSpPr>
          <p:nvPr>
            <p:ph type="title"/>
          </p:nvPr>
        </p:nvSpPr>
        <p:spPr>
          <a:xfrm>
            <a:off x="589560" y="856180"/>
            <a:ext cx="4560584" cy="1128068"/>
          </a:xfrm>
        </p:spPr>
        <p:txBody>
          <a:bodyPr anchor="ctr">
            <a:normAutofit/>
          </a:bodyPr>
          <a:lstStyle/>
          <a:p>
            <a:r>
              <a:rPr lang="en-US" sz="3700"/>
              <a:t>What is Community Policing?</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3F24DE-022C-D228-DDAB-CF993277138C}"/>
              </a:ext>
            </a:extLst>
          </p:cNvPr>
          <p:cNvSpPr>
            <a:spLocks noGrp="1"/>
          </p:cNvSpPr>
          <p:nvPr>
            <p:ph idx="1"/>
          </p:nvPr>
        </p:nvSpPr>
        <p:spPr>
          <a:xfrm>
            <a:off x="590719" y="2330505"/>
            <a:ext cx="4559425" cy="3979585"/>
          </a:xfrm>
        </p:spPr>
        <p:txBody>
          <a:bodyPr anchor="ctr">
            <a:normAutofit fontScale="92500" lnSpcReduction="20000"/>
          </a:bodyPr>
          <a:lstStyle/>
          <a:p>
            <a:pPr marL="0" indent="0">
              <a:buNone/>
            </a:pPr>
            <a:r>
              <a:rPr lang="en-US" sz="2000" dirty="0"/>
              <a:t>Origins of this concept go back to the 1800s, but began widescale national  implementation in the 1970s</a:t>
            </a:r>
          </a:p>
          <a:p>
            <a:pPr marL="0" indent="0">
              <a:buNone/>
            </a:pPr>
            <a:endParaRPr lang="en-US" sz="2000" dirty="0"/>
          </a:p>
          <a:p>
            <a:pPr marL="0" indent="0">
              <a:buNone/>
            </a:pPr>
            <a:r>
              <a:rPr lang="en-US" sz="2000" dirty="0"/>
              <a:t>Recognition that police are not the only guardians of a community, but everyone can be an active ally to promote safety, prevent crime, and improve quality of life in our neighborhoods</a:t>
            </a:r>
          </a:p>
          <a:p>
            <a:pPr marL="0" indent="0">
              <a:buNone/>
            </a:pPr>
            <a:endParaRPr lang="en-US" sz="2000" dirty="0"/>
          </a:p>
          <a:p>
            <a:pPr marL="0" indent="0">
              <a:buNone/>
            </a:pPr>
            <a:r>
              <a:rPr lang="en-US" sz="2000" dirty="0"/>
              <a:t>VT Governor Phil Scott recently released a 10-point plan to address criminal activity. One part of the plan was to better align social services, mental health resources, and law enforcement.</a:t>
            </a:r>
          </a:p>
          <a:p>
            <a:endParaRPr lang="en-US" sz="20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EAED769-85CC-6D4E-B0B8-7F18E2CE161F}"/>
              </a:ext>
            </a:extLst>
          </p:cNvPr>
          <p:cNvPicPr>
            <a:picLocks noChangeAspect="1"/>
          </p:cNvPicPr>
          <p:nvPr/>
        </p:nvPicPr>
        <p:blipFill>
          <a:blip r:embed="rId3"/>
          <a:srcRect r="-3" b="6452"/>
          <a:stretch>
            <a:fillRect/>
          </a:stretch>
        </p:blipFill>
        <p:spPr>
          <a:xfrm>
            <a:off x="5977788" y="799352"/>
            <a:ext cx="5425410" cy="5259296"/>
          </a:xfrm>
          <a:prstGeom prst="rect">
            <a:avLst/>
          </a:prstGeom>
        </p:spPr>
      </p:pic>
      <p:sp>
        <p:nvSpPr>
          <p:cNvPr id="7" name="TextBox 6">
            <a:extLst>
              <a:ext uri="{FF2B5EF4-FFF2-40B4-BE49-F238E27FC236}">
                <a16:creationId xmlns:a16="http://schemas.microsoft.com/office/drawing/2014/main" id="{68104AB1-444B-6B75-2B32-BC5BDE65219D}"/>
              </a:ext>
            </a:extLst>
          </p:cNvPr>
          <p:cNvSpPr txBox="1"/>
          <p:nvPr/>
        </p:nvSpPr>
        <p:spPr>
          <a:xfrm>
            <a:off x="5821304" y="6448258"/>
            <a:ext cx="4740873" cy="369332"/>
          </a:xfrm>
          <a:prstGeom prst="rect">
            <a:avLst/>
          </a:prstGeom>
          <a:noFill/>
        </p:spPr>
        <p:txBody>
          <a:bodyPr wrap="square" rtlCol="0">
            <a:spAutoFit/>
          </a:bodyPr>
          <a:lstStyle/>
          <a:p>
            <a:pPr algn="r"/>
            <a:r>
              <a:rPr lang="en-US" dirty="0"/>
              <a:t>Source: US Department of Justice</a:t>
            </a:r>
          </a:p>
        </p:txBody>
      </p:sp>
    </p:spTree>
    <p:extLst>
      <p:ext uri="{BB962C8B-B14F-4D97-AF65-F5344CB8AC3E}">
        <p14:creationId xmlns:p14="http://schemas.microsoft.com/office/powerpoint/2010/main" val="396324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47A2E9-565B-557F-484F-EFB7066CB29D}"/>
              </a:ext>
            </a:extLst>
          </p:cNvPr>
          <p:cNvSpPr>
            <a:spLocks noGrp="1"/>
          </p:cNvSpPr>
          <p:nvPr>
            <p:ph type="title"/>
          </p:nvPr>
        </p:nvSpPr>
        <p:spPr>
          <a:xfrm>
            <a:off x="640080" y="325369"/>
            <a:ext cx="4368602" cy="1956841"/>
          </a:xfrm>
        </p:spPr>
        <p:txBody>
          <a:bodyPr anchor="b">
            <a:normAutofit/>
          </a:bodyPr>
          <a:lstStyle/>
          <a:p>
            <a:r>
              <a:rPr lang="en-US" sz="4200"/>
              <a:t>Springfield, VT – “Project ACTION”</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0F8F464-FF77-12A6-70EA-724AF95CA4AE}"/>
              </a:ext>
            </a:extLst>
          </p:cNvPr>
          <p:cNvSpPr>
            <a:spLocks noGrp="1"/>
          </p:cNvSpPr>
          <p:nvPr>
            <p:ph idx="1"/>
          </p:nvPr>
        </p:nvSpPr>
        <p:spPr>
          <a:xfrm>
            <a:off x="640080" y="2872899"/>
            <a:ext cx="4243589" cy="3744390"/>
          </a:xfrm>
        </p:spPr>
        <p:txBody>
          <a:bodyPr>
            <a:normAutofit fontScale="85000" lnSpcReduction="20000"/>
          </a:bodyPr>
          <a:lstStyle/>
          <a:p>
            <a:r>
              <a:rPr lang="en-US" sz="2200" dirty="0"/>
              <a:t>Began as a community policing effort led by Springfield PD, but now is an independent 501c3</a:t>
            </a:r>
          </a:p>
          <a:p>
            <a:r>
              <a:rPr lang="en-US" sz="2200" dirty="0"/>
              <a:t>Project ACTION (Assembling Community To Improve Our Neighborhoods) is engaging community stakeholder in response to drug, crime and community health</a:t>
            </a:r>
          </a:p>
          <a:p>
            <a:r>
              <a:rPr lang="en-US" sz="2200" dirty="0"/>
              <a:t>Embedded a recovery specialist and mental health specialist in Springfield Police, created wraparound services with a community response</a:t>
            </a:r>
          </a:p>
          <a:p>
            <a:r>
              <a:rPr lang="en-US" sz="2200" dirty="0"/>
              <a:t>Crime has dropped significantly</a:t>
            </a:r>
          </a:p>
          <a:p>
            <a:endParaRPr lang="en-US" sz="2200" dirty="0"/>
          </a:p>
        </p:txBody>
      </p:sp>
      <p:pic>
        <p:nvPicPr>
          <p:cNvPr id="9" name="Picture 8" descr="A person and person standing under a tent&#10;&#10;AI-generated content may be incorrect.">
            <a:extLst>
              <a:ext uri="{FF2B5EF4-FFF2-40B4-BE49-F238E27FC236}">
                <a16:creationId xmlns:a16="http://schemas.microsoft.com/office/drawing/2014/main" id="{1A76B791-C25A-7C05-94BB-AA97E7396B36}"/>
              </a:ext>
            </a:extLst>
          </p:cNvPr>
          <p:cNvPicPr>
            <a:picLocks noChangeAspect="1"/>
          </p:cNvPicPr>
          <p:nvPr/>
        </p:nvPicPr>
        <p:blipFill>
          <a:blip r:embed="rId3">
            <a:extLst>
              <a:ext uri="{28A0092B-C50C-407E-A947-70E740481C1C}">
                <a14:useLocalDpi xmlns:a14="http://schemas.microsoft.com/office/drawing/2010/main" val="0"/>
              </a:ext>
            </a:extLst>
          </a:blip>
          <a:srcRect l="11418" r="13355"/>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498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2C74-05AF-759C-10B9-79E008B67512}"/>
              </a:ext>
            </a:extLst>
          </p:cNvPr>
          <p:cNvSpPr>
            <a:spLocks noGrp="1"/>
          </p:cNvSpPr>
          <p:nvPr>
            <p:ph type="title"/>
          </p:nvPr>
        </p:nvSpPr>
        <p:spPr>
          <a:xfrm>
            <a:off x="481013" y="3752849"/>
            <a:ext cx="3290887" cy="2452687"/>
          </a:xfrm>
        </p:spPr>
        <p:txBody>
          <a:bodyPr anchor="ctr">
            <a:normAutofit/>
          </a:bodyPr>
          <a:lstStyle/>
          <a:p>
            <a:r>
              <a:rPr lang="en-US" sz="3600" dirty="0" err="1"/>
              <a:t>HartStat</a:t>
            </a:r>
          </a:p>
        </p:txBody>
      </p:sp>
      <p:pic>
        <p:nvPicPr>
          <p:cNvPr id="5" name="Picture 4">
            <a:extLst>
              <a:ext uri="{FF2B5EF4-FFF2-40B4-BE49-F238E27FC236}">
                <a16:creationId xmlns:a16="http://schemas.microsoft.com/office/drawing/2014/main" id="{81D3460E-4014-FD15-1617-D76B2C0A6A11}"/>
              </a:ext>
            </a:extLst>
          </p:cNvPr>
          <p:cNvPicPr>
            <a:picLocks noChangeAspect="1"/>
          </p:cNvPicPr>
          <p:nvPr/>
        </p:nvPicPr>
        <p:blipFill>
          <a:blip r:embed="rId2"/>
          <a:srcRect l="3772" r="123" b="1"/>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A4D87A1-F8CD-D78D-C73A-7C219B3BAD2F}"/>
              </a:ext>
            </a:extLst>
          </p:cNvPr>
          <p:cNvSpPr>
            <a:spLocks noGrp="1"/>
          </p:cNvSpPr>
          <p:nvPr>
            <p:ph idx="1"/>
          </p:nvPr>
        </p:nvSpPr>
        <p:spPr>
          <a:xfrm>
            <a:off x="3237471" y="3761601"/>
            <a:ext cx="8743773" cy="2919799"/>
          </a:xfrm>
        </p:spPr>
        <p:txBody>
          <a:bodyPr anchor="ctr">
            <a:normAutofit/>
          </a:bodyPr>
          <a:lstStyle/>
          <a:p>
            <a:r>
              <a:rPr lang="en-US" sz="2400" dirty="0"/>
              <a:t>Led by Hartford PD Outreach Division, beginning in early 2025</a:t>
            </a:r>
          </a:p>
          <a:p>
            <a:r>
              <a:rPr lang="en-US" sz="2400" dirty="0"/>
              <a:t>Monthly meeting with service providers</a:t>
            </a:r>
          </a:p>
          <a:p>
            <a:r>
              <a:rPr lang="en-US" sz="2400" dirty="0"/>
              <a:t>Police share statistics and data on locations with the most calls for service, types of calls</a:t>
            </a:r>
          </a:p>
          <a:p>
            <a:r>
              <a:rPr lang="en-US" sz="2400" dirty="0"/>
              <a:t>Invitation to service organizations to collaborate with police social worker on supporting individuals and households </a:t>
            </a:r>
          </a:p>
        </p:txBody>
      </p:sp>
    </p:spTree>
    <p:extLst>
      <p:ext uri="{BB962C8B-B14F-4D97-AF65-F5344CB8AC3E}">
        <p14:creationId xmlns:p14="http://schemas.microsoft.com/office/powerpoint/2010/main" val="272402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19AC1-B2E7-2904-93EE-A185927EFE3D}"/>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dirty="0">
                <a:latin typeface="+mj-lt"/>
                <a:ea typeface="+mj-ea"/>
                <a:cs typeface="+mj-cs"/>
              </a:rPr>
              <a:t>Hartford Public Safety Coalition</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53A9A72-ECEF-35EC-D0DE-815A62FA6245}"/>
              </a:ext>
            </a:extLst>
          </p:cNvPr>
          <p:cNvSpPr>
            <a:spLocks noGrp="1"/>
          </p:cNvSpPr>
          <p:nvPr>
            <p:ph idx="1"/>
          </p:nvPr>
        </p:nvSpPr>
        <p:spPr>
          <a:xfrm>
            <a:off x="630936" y="2807208"/>
            <a:ext cx="3520934" cy="4050792"/>
          </a:xfrm>
        </p:spPr>
        <p:txBody>
          <a:bodyPr anchor="t">
            <a:normAutofit/>
          </a:bodyPr>
          <a:lstStyle/>
          <a:p>
            <a:r>
              <a:rPr lang="en-US" sz="2200" dirty="0"/>
              <a:t>Began in April 2025, in response to high rates of incidents in 2025, most of which are “quality of life” and not strictly speaking law enforcement</a:t>
            </a:r>
          </a:p>
          <a:p>
            <a:r>
              <a:rPr lang="en-US" sz="2200" dirty="0"/>
              <a:t>Monthly large-group meetings with police department, Hartford residents, and service providers</a:t>
            </a:r>
          </a:p>
        </p:txBody>
      </p:sp>
      <p:pic>
        <p:nvPicPr>
          <p:cNvPr id="7" name="Content Placeholder 4" descr="A blue and white document with text&#10;&#10;AI-generated content may be incorrect.">
            <a:extLst>
              <a:ext uri="{FF2B5EF4-FFF2-40B4-BE49-F238E27FC236}">
                <a16:creationId xmlns:a16="http://schemas.microsoft.com/office/drawing/2014/main" id="{EE6786F6-1AFF-4BF2-F8C5-D673FAE4E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825" y="295793"/>
            <a:ext cx="7482285" cy="6266414"/>
          </a:xfrm>
          <a:prstGeom prst="rect">
            <a:avLst/>
          </a:prstGeom>
        </p:spPr>
      </p:pic>
    </p:spTree>
    <p:extLst>
      <p:ext uri="{BB962C8B-B14F-4D97-AF65-F5344CB8AC3E}">
        <p14:creationId xmlns:p14="http://schemas.microsoft.com/office/powerpoint/2010/main" val="147750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CAE66-4805-D85E-E515-9422A76DC86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454F5-4D41-2421-357E-F7766D0650BD}"/>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kern="1200" dirty="0">
                <a:latin typeface="+mj-lt"/>
                <a:ea typeface="+mj-ea"/>
                <a:cs typeface="+mj-cs"/>
              </a:rPr>
              <a:t>Hartford Public Safety Coalition</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EF7D0D2-5400-B7F0-F67F-E472F47D870B}"/>
              </a:ext>
            </a:extLst>
          </p:cNvPr>
          <p:cNvSpPr>
            <a:spLocks noGrp="1"/>
          </p:cNvSpPr>
          <p:nvPr>
            <p:ph idx="1"/>
          </p:nvPr>
        </p:nvSpPr>
        <p:spPr>
          <a:xfrm>
            <a:off x="5126418" y="276045"/>
            <a:ext cx="6575925" cy="6305909"/>
          </a:xfrm>
        </p:spPr>
        <p:txBody>
          <a:bodyPr anchor="ctr">
            <a:normAutofit lnSpcReduction="10000"/>
          </a:bodyPr>
          <a:lstStyle/>
          <a:p>
            <a:r>
              <a:rPr lang="en-US" sz="2200" dirty="0"/>
              <a:t>Residents identified concerns such as</a:t>
            </a:r>
          </a:p>
          <a:p>
            <a:pPr lvl="1"/>
            <a:r>
              <a:rPr lang="en-US" sz="1800" dirty="0"/>
              <a:t>Substance use</a:t>
            </a:r>
          </a:p>
          <a:p>
            <a:pPr lvl="1"/>
            <a:r>
              <a:rPr lang="en-US" sz="1800" dirty="0"/>
              <a:t>Harm reduction</a:t>
            </a:r>
          </a:p>
          <a:p>
            <a:pPr lvl="1"/>
            <a:r>
              <a:rPr lang="en-US" sz="1800" dirty="0"/>
              <a:t>Dirty needles in residential areas</a:t>
            </a:r>
          </a:p>
          <a:p>
            <a:pPr lvl="1"/>
            <a:r>
              <a:rPr lang="en-US" sz="1800" dirty="0"/>
              <a:t>Homelessness and camping in neighborhoods</a:t>
            </a:r>
          </a:p>
          <a:p>
            <a:pPr lvl="1"/>
            <a:r>
              <a:rPr lang="en-US" sz="1800" dirty="0"/>
              <a:t>Lack of mental health supports</a:t>
            </a:r>
          </a:p>
          <a:p>
            <a:pPr lvl="1"/>
            <a:endParaRPr lang="en-US" sz="1800" dirty="0"/>
          </a:p>
          <a:p>
            <a:r>
              <a:rPr lang="en-US" sz="2200" dirty="0"/>
              <a:t>Monthly subcommittees based on topics identified as areas of concerns by residents</a:t>
            </a:r>
          </a:p>
          <a:p>
            <a:pPr lvl="1"/>
            <a:r>
              <a:rPr lang="en-US" sz="1800" dirty="0"/>
              <a:t>Neighborhood Safety</a:t>
            </a:r>
          </a:p>
          <a:p>
            <a:pPr lvl="1"/>
            <a:r>
              <a:rPr lang="en-US" sz="1800" dirty="0"/>
              <a:t>Substance Use</a:t>
            </a:r>
          </a:p>
          <a:p>
            <a:pPr lvl="1"/>
            <a:r>
              <a:rPr lang="en-US" sz="1800" dirty="0"/>
              <a:t>Housing</a:t>
            </a:r>
          </a:p>
          <a:p>
            <a:pPr lvl="1"/>
            <a:r>
              <a:rPr lang="en-US" sz="1800" dirty="0"/>
              <a:t>Accountability</a:t>
            </a:r>
            <a:br>
              <a:rPr lang="en-US" sz="1800" dirty="0"/>
            </a:br>
            <a:endParaRPr lang="en-US" sz="1800" dirty="0"/>
          </a:p>
          <a:p>
            <a:r>
              <a:rPr lang="en-US" sz="2200" dirty="0"/>
              <a:t>Now, learning is happening around these issues, what services exist to address them, and gaps in the system.</a:t>
            </a:r>
          </a:p>
          <a:p>
            <a:endParaRPr lang="en-US" sz="2200" dirty="0"/>
          </a:p>
          <a:p>
            <a:r>
              <a:rPr lang="en-US" sz="2200" dirty="0"/>
              <a:t>Building trust with social service providers who shelter</a:t>
            </a:r>
          </a:p>
        </p:txBody>
      </p:sp>
    </p:spTree>
    <p:extLst>
      <p:ext uri="{BB962C8B-B14F-4D97-AF65-F5344CB8AC3E}">
        <p14:creationId xmlns:p14="http://schemas.microsoft.com/office/powerpoint/2010/main" val="69938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3AF84-FADB-A5B6-CDD6-7891283829D2}"/>
              </a:ext>
            </a:extLst>
          </p:cNvPr>
          <p:cNvSpPr>
            <a:spLocks noGrp="1"/>
          </p:cNvSpPr>
          <p:nvPr>
            <p:ph type="title"/>
          </p:nvPr>
        </p:nvSpPr>
        <p:spPr>
          <a:xfrm>
            <a:off x="3149" y="3817425"/>
            <a:ext cx="3290887" cy="2452687"/>
          </a:xfrm>
        </p:spPr>
        <p:txBody>
          <a:bodyPr vert="horz" lIns="91440" tIns="45720" rIns="91440" bIns="45720" rtlCol="0" anchor="ctr">
            <a:normAutofit/>
          </a:bodyPr>
          <a:lstStyle/>
          <a:p>
            <a:r>
              <a:rPr lang="en-US" sz="4000" b="1" dirty="0"/>
              <a:t>Partnering with Landlords for Support</a:t>
            </a:r>
          </a:p>
        </p:txBody>
      </p:sp>
      <p:pic>
        <p:nvPicPr>
          <p:cNvPr id="5" name="Content Placeholder 4" descr="A group of small building blocks&#10;&#10;AI-generated content may be incorrect.">
            <a:extLst>
              <a:ext uri="{FF2B5EF4-FFF2-40B4-BE49-F238E27FC236}">
                <a16:creationId xmlns:a16="http://schemas.microsoft.com/office/drawing/2014/main" id="{291D7885-54ED-178D-B1E2-F56215FED295}"/>
              </a:ext>
            </a:extLst>
          </p:cNvPr>
          <p:cNvPicPr>
            <a:picLocks noGrp="1" noChangeAspect="1"/>
          </p:cNvPicPr>
          <p:nvPr>
            <p:ph sz="half" idx="2"/>
          </p:nvPr>
        </p:nvPicPr>
        <p:blipFill>
          <a:blip r:embed="rId2"/>
          <a:srcRect t="40684" b="13550"/>
          <a:stretch>
            <a:fillRect/>
          </a:stretch>
        </p:blipFill>
        <p:spPr>
          <a:xfrm>
            <a:off x="20" y="10"/>
            <a:ext cx="12191980" cy="342646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7620BBF-44FE-3ABA-9925-E38B04251D88}"/>
              </a:ext>
            </a:extLst>
          </p:cNvPr>
          <p:cNvSpPr>
            <a:spLocks noGrp="1"/>
          </p:cNvSpPr>
          <p:nvPr>
            <p:ph sz="half" idx="1"/>
          </p:nvPr>
        </p:nvSpPr>
        <p:spPr>
          <a:xfrm>
            <a:off x="3358661" y="3404139"/>
            <a:ext cx="8350734" cy="3266347"/>
          </a:xfrm>
        </p:spPr>
        <p:txBody>
          <a:bodyPr vert="horz" lIns="91440" tIns="45720" rIns="91440" bIns="45720" rtlCol="0" anchor="ctr">
            <a:noAutofit/>
          </a:bodyPr>
          <a:lstStyle/>
          <a:p>
            <a:pPr marL="0"/>
            <a:r>
              <a:rPr lang="en-US" sz="2400" b="1" dirty="0"/>
              <a:t>This event is a free event for any landlord who is partnering to help support housing for clients in the community. </a:t>
            </a:r>
            <a:endParaRPr lang="en-US" sz="2400"/>
          </a:p>
          <a:p>
            <a:pPr marL="0"/>
            <a:r>
              <a:rPr lang="en-US" sz="2400" b="1" dirty="0"/>
              <a:t>It is an event for current landlords or people thinking that they may be interested in supportive housing as an option.  </a:t>
            </a:r>
            <a:endParaRPr lang="en-US" sz="2400"/>
          </a:p>
          <a:p>
            <a:pPr marL="0"/>
            <a:r>
              <a:rPr lang="en-US" sz="2400" b="1" dirty="0"/>
              <a:t>Information shared about funding and additional supports for landlords who are choosing to support our overall goals of housing solutions. </a:t>
            </a:r>
            <a:endParaRPr lang="en-US" sz="2400" dirty="0"/>
          </a:p>
        </p:txBody>
      </p:sp>
    </p:spTree>
    <p:extLst>
      <p:ext uri="{BB962C8B-B14F-4D97-AF65-F5344CB8AC3E}">
        <p14:creationId xmlns:p14="http://schemas.microsoft.com/office/powerpoint/2010/main" val="202986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ight Triangle 2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6C1CA85-4266-EF79-1A93-F129B4B53EDD}"/>
              </a:ext>
            </a:extLst>
          </p:cNvPr>
          <p:cNvSpPr>
            <a:spLocks noGrp="1"/>
          </p:cNvSpPr>
          <p:nvPr>
            <p:ph type="title"/>
          </p:nvPr>
        </p:nvSpPr>
        <p:spPr>
          <a:xfrm>
            <a:off x="8029293" y="806364"/>
            <a:ext cx="3354636" cy="1666313"/>
          </a:xfrm>
        </p:spPr>
        <p:txBody>
          <a:bodyPr vert="horz" lIns="91440" tIns="45720" rIns="91440" bIns="45720" rtlCol="0" anchor="b">
            <a:normAutofit/>
          </a:bodyPr>
          <a:lstStyle/>
          <a:p>
            <a:r>
              <a:rPr lang="en-US" sz="5100" kern="1200">
                <a:solidFill>
                  <a:schemeClr val="tx1"/>
                </a:solidFill>
                <a:latin typeface="+mj-lt"/>
                <a:ea typeface="+mj-ea"/>
                <a:cs typeface="+mj-cs"/>
              </a:rPr>
              <a:t>Education &amp; Awareness</a:t>
            </a:r>
          </a:p>
        </p:txBody>
      </p:sp>
      <p:sp>
        <p:nvSpPr>
          <p:cNvPr id="7" name="Text Placeholder 6">
            <a:extLst>
              <a:ext uri="{FF2B5EF4-FFF2-40B4-BE49-F238E27FC236}">
                <a16:creationId xmlns:a16="http://schemas.microsoft.com/office/drawing/2014/main" id="{5EF72E2A-EEDA-A531-08CC-6FBFFB091DD1}"/>
              </a:ext>
            </a:extLst>
          </p:cNvPr>
          <p:cNvSpPr>
            <a:spLocks noGrp="1"/>
          </p:cNvSpPr>
          <p:nvPr>
            <p:ph type="body" idx="1"/>
          </p:nvPr>
        </p:nvSpPr>
        <p:spPr>
          <a:xfrm>
            <a:off x="7648293" y="2474525"/>
            <a:ext cx="3388007" cy="3551625"/>
          </a:xfrm>
        </p:spPr>
        <p:txBody>
          <a:bodyPr vert="horz" lIns="91440" tIns="45720" rIns="91440" bIns="45720" rtlCol="0" anchor="t">
            <a:normAutofit/>
          </a:bodyPr>
          <a:lstStyle/>
          <a:p>
            <a:r>
              <a:rPr lang="en-US" sz="1100" kern="1200" dirty="0">
                <a:solidFill>
                  <a:schemeClr val="tx1"/>
                </a:solidFill>
                <a:latin typeface="+mn-lt"/>
                <a:ea typeface="+mn-ea"/>
                <a:cs typeface="+mn-cs"/>
              </a:rPr>
              <a:t> </a:t>
            </a:r>
            <a:r>
              <a:rPr lang="en-US" kern="1200" dirty="0">
                <a:solidFill>
                  <a:schemeClr val="tx1"/>
                </a:solidFill>
                <a:latin typeface="+mn-lt"/>
                <a:ea typeface="+mn-ea"/>
                <a:cs typeface="+mn-cs"/>
              </a:rPr>
              <a:t>Marisa, </a:t>
            </a:r>
            <a:r>
              <a:rPr lang="en-US" b="1" kern="1200" dirty="0">
                <a:solidFill>
                  <a:schemeClr val="tx1"/>
                </a:solidFill>
                <a:latin typeface="+mn-lt"/>
                <a:ea typeface="+mn-ea"/>
                <a:cs typeface="+mn-cs"/>
              </a:rPr>
              <a:t>a community member and past volunteer, </a:t>
            </a:r>
            <a:r>
              <a:rPr lang="en-US" kern="1200" dirty="0">
                <a:solidFill>
                  <a:schemeClr val="tx1"/>
                </a:solidFill>
                <a:latin typeface="+mn-lt"/>
                <a:ea typeface="+mn-ea"/>
                <a:cs typeface="+mn-cs"/>
              </a:rPr>
              <a:t>as she takes her first full tour of the campus and reflects on what she saw and learned about the breadth of our work.</a:t>
            </a:r>
            <a:endParaRPr lang="en-US" kern="1200" dirty="0">
              <a:solidFill>
                <a:schemeClr val="tx1"/>
              </a:solidFill>
              <a:latin typeface="+mn-lt"/>
            </a:endParaRPr>
          </a:p>
        </p:txBody>
      </p:sp>
      <p:pic>
        <p:nvPicPr>
          <p:cNvPr id="4" name="Online Media 3" title="Discovering the Heart of the Haven | Upper Valley Haven">
            <a:hlinkClick r:id="" action="ppaction://media"/>
            <a:extLst>
              <a:ext uri="{FF2B5EF4-FFF2-40B4-BE49-F238E27FC236}">
                <a16:creationId xmlns:a16="http://schemas.microsoft.com/office/drawing/2014/main" id="{A44A2387-20DA-49FF-1333-2F1D968E6DAB}"/>
              </a:ext>
            </a:extLst>
          </p:cNvPr>
          <p:cNvPicPr>
            <a:picLocks noGrp="1" noRot="1" noChangeAspect="1"/>
          </p:cNvPicPr>
          <p:nvPr>
            <p:ph idx="4294967295"/>
            <a:videoFile r:link="rId1"/>
          </p:nvPr>
        </p:nvPicPr>
        <p:blipFill>
          <a:blip r:embed="rId3"/>
          <a:stretch>
            <a:fillRect/>
          </a:stretch>
        </p:blipFill>
        <p:spPr>
          <a:xfrm>
            <a:off x="810783" y="1532131"/>
            <a:ext cx="6728586" cy="3795269"/>
          </a:xfrm>
          <a:prstGeom prst="rect">
            <a:avLst/>
          </a:prstGeom>
        </p:spPr>
      </p:pic>
    </p:spTree>
    <p:extLst>
      <p:ext uri="{BB962C8B-B14F-4D97-AF65-F5344CB8AC3E}">
        <p14:creationId xmlns:p14="http://schemas.microsoft.com/office/powerpoint/2010/main" val="411021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diagram of a house&#10;&#10;AI-generated content may be incorrect.">
            <a:extLst>
              <a:ext uri="{FF2B5EF4-FFF2-40B4-BE49-F238E27FC236}">
                <a16:creationId xmlns:a16="http://schemas.microsoft.com/office/drawing/2014/main" id="{D0119E81-CD3B-B2A3-4F71-348F6D28E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34" t="46341" r="53951" b="32927"/>
          <a:stretch>
            <a:fillRect/>
          </a:stretch>
        </p:blipFill>
        <p:spPr bwMode="auto">
          <a:xfrm>
            <a:off x="7135155" y="2440329"/>
            <a:ext cx="4777381" cy="281202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6" name="Arc 1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D7F266-E7CF-CCE6-54F9-D74743C8C8F4}"/>
              </a:ext>
            </a:extLst>
          </p:cNvPr>
          <p:cNvSpPr>
            <a:spLocks noGrp="1"/>
          </p:cNvSpPr>
          <p:nvPr>
            <p:ph type="title"/>
          </p:nvPr>
        </p:nvSpPr>
        <p:spPr>
          <a:xfrm>
            <a:off x="-1290" y="169527"/>
            <a:ext cx="5257800" cy="1325563"/>
          </a:xfrm>
        </p:spPr>
        <p:txBody>
          <a:bodyPr vert="horz" lIns="91440" tIns="45720" rIns="91440" bIns="45720" rtlCol="0" anchor="ctr">
            <a:normAutofit/>
          </a:bodyPr>
          <a:lstStyle/>
          <a:p>
            <a:r>
              <a:rPr lang="en-US" kern="1200">
                <a:solidFill>
                  <a:schemeClr val="tx1"/>
                </a:solidFill>
                <a:latin typeface="+mj-lt"/>
                <a:ea typeface="+mj-ea"/>
                <a:cs typeface="+mj-cs"/>
              </a:rPr>
              <a:t>House Calls at the Haven</a:t>
            </a:r>
          </a:p>
        </p:txBody>
      </p:sp>
      <p:sp>
        <p:nvSpPr>
          <p:cNvPr id="7" name="TextBox 6">
            <a:extLst>
              <a:ext uri="{FF2B5EF4-FFF2-40B4-BE49-F238E27FC236}">
                <a16:creationId xmlns:a16="http://schemas.microsoft.com/office/drawing/2014/main" id="{CFB52965-C605-3AB7-50D4-C5FB983E79E0}"/>
              </a:ext>
            </a:extLst>
          </p:cNvPr>
          <p:cNvSpPr txBox="1"/>
          <p:nvPr/>
        </p:nvSpPr>
        <p:spPr>
          <a:xfrm>
            <a:off x="386168" y="1506580"/>
            <a:ext cx="7014273" cy="467038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b="1" dirty="0"/>
              <a:t>We are excited to announce the availability of health care services at the Haven!</a:t>
            </a:r>
            <a:endParaRPr lang="en-US" sz="2400">
              <a:ea typeface="Calibri"/>
              <a:cs typeface="Calibri"/>
            </a:endParaRPr>
          </a:p>
          <a:p>
            <a:pPr>
              <a:lnSpc>
                <a:spcPct val="90000"/>
              </a:lnSpc>
              <a:spcAft>
                <a:spcPts val="600"/>
              </a:spcAft>
            </a:pPr>
            <a:r>
              <a:rPr lang="en-US" sz="2400" b="1" dirty="0"/>
              <a:t>Who is eligible for a visit:</a:t>
            </a:r>
            <a:r>
              <a:rPr lang="en-US" sz="2400" dirty="0"/>
              <a:t> We are able to care for adults, children, and pregnant women</a:t>
            </a:r>
            <a:endParaRPr lang="en-US" sz="2400">
              <a:ea typeface="Calibri"/>
              <a:cs typeface="Calibri"/>
            </a:endParaRPr>
          </a:p>
          <a:p>
            <a:pPr>
              <a:lnSpc>
                <a:spcPct val="90000"/>
              </a:lnSpc>
              <a:spcAft>
                <a:spcPts val="600"/>
              </a:spcAft>
            </a:pPr>
            <a:r>
              <a:rPr lang="en-US" sz="2400" b="1" dirty="0"/>
              <a:t>Who will provide the care</a:t>
            </a:r>
            <a:r>
              <a:rPr lang="en-US" sz="2400" dirty="0"/>
              <a:t>: </a:t>
            </a:r>
            <a:endParaRPr lang="en-US" sz="240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r>
              <a:rPr lang="en-US" sz="2400" dirty="0"/>
              <a:t>Family Medicine providers from Dartmouth Health’s Community Care Team.</a:t>
            </a:r>
            <a:endParaRPr lang="en-US" sz="2400">
              <a:ea typeface="Calibri"/>
              <a:cs typeface="Calibri"/>
            </a:endParaRPr>
          </a:p>
          <a:p>
            <a:pPr marL="342900" indent="-228600">
              <a:lnSpc>
                <a:spcPct val="90000"/>
              </a:lnSpc>
              <a:spcAft>
                <a:spcPts val="600"/>
              </a:spcAft>
              <a:buFont typeface="Arial" panose="020B0604020202020204" pitchFamily="34" charset="0"/>
              <a:buChar char="•"/>
            </a:pPr>
            <a:r>
              <a:rPr lang="en-US" sz="2400" dirty="0"/>
              <a:t> Alena Shoemaker MD </a:t>
            </a:r>
            <a:endParaRPr lang="en-US" sz="2400">
              <a:ea typeface="Calibri"/>
              <a:cs typeface="Calibri"/>
            </a:endParaRPr>
          </a:p>
          <a:p>
            <a:pPr marL="342900" indent="-228600">
              <a:lnSpc>
                <a:spcPct val="90000"/>
              </a:lnSpc>
              <a:spcAft>
                <a:spcPts val="600"/>
              </a:spcAft>
              <a:buFont typeface="Arial" panose="020B0604020202020204" pitchFamily="34" charset="0"/>
              <a:buChar char="•"/>
            </a:pPr>
            <a:r>
              <a:rPr lang="en-US" sz="2400" dirty="0"/>
              <a:t>Cory Howarth NP.   </a:t>
            </a:r>
            <a:endParaRPr lang="en-US" sz="2400">
              <a:ea typeface="Calibri"/>
              <a:cs typeface="Calibri"/>
            </a:endParaRPr>
          </a:p>
          <a:p>
            <a:pPr marL="342900" indent="-228600">
              <a:lnSpc>
                <a:spcPct val="90000"/>
              </a:lnSpc>
              <a:spcAft>
                <a:spcPts val="600"/>
              </a:spcAft>
              <a:buFont typeface="Arial" panose="020B0604020202020204" pitchFamily="34" charset="0"/>
              <a:buChar char="•"/>
            </a:pPr>
            <a:r>
              <a:rPr lang="en-US" sz="2400" dirty="0"/>
              <a:t> Meagan Adams is a community health worker and recovery coach</a:t>
            </a:r>
            <a:endParaRPr lang="en-US" sz="2400">
              <a:ea typeface="Calibri"/>
              <a:cs typeface="Calibri"/>
            </a:endParaRPr>
          </a:p>
          <a:p>
            <a:pPr marL="342900" indent="-228600">
              <a:lnSpc>
                <a:spcPct val="90000"/>
              </a:lnSpc>
              <a:spcAft>
                <a:spcPts val="600"/>
              </a:spcAft>
              <a:buFont typeface="Arial" panose="020B0604020202020204" pitchFamily="34" charset="0"/>
              <a:buChar char="•"/>
            </a:pPr>
            <a:r>
              <a:rPr lang="en-US" sz="2400" dirty="0"/>
              <a:t>Roughly 12 documented visits</a:t>
            </a:r>
            <a:endParaRPr lang="en-US" sz="2400">
              <a:ea typeface="Calibri"/>
              <a:cs typeface="Calibri"/>
            </a:endParaRPr>
          </a:p>
          <a:p>
            <a:pPr marL="342900" indent="-228600">
              <a:lnSpc>
                <a:spcPct val="90000"/>
              </a:lnSpc>
              <a:spcAft>
                <a:spcPts val="600"/>
              </a:spcAft>
              <a:buFont typeface="Arial" panose="020B0604020202020204" pitchFamily="34" charset="0"/>
              <a:buChar char="•"/>
            </a:pPr>
            <a:r>
              <a:rPr lang="en-US" sz="2400" dirty="0"/>
              <a:t>Pending Plans to include Community Nurse and Community Health Worker </a:t>
            </a:r>
            <a:endParaRPr lang="en-US" sz="2400">
              <a:ea typeface="Calibri"/>
              <a:cs typeface="Calibri"/>
            </a:endParaRPr>
          </a:p>
        </p:txBody>
      </p:sp>
      <p:sp>
        <p:nvSpPr>
          <p:cNvPr id="4" name="Slide Number Placeholder 3">
            <a:extLst>
              <a:ext uri="{FF2B5EF4-FFF2-40B4-BE49-F238E27FC236}">
                <a16:creationId xmlns:a16="http://schemas.microsoft.com/office/drawing/2014/main" id="{1F3F5B8B-DEDB-DF32-66B3-7114B500ACC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BF9BDEB-4511-44A6-9F48-C347B78FF336}" type="slidenum">
              <a:rPr lang="en-US" smtClean="0"/>
              <a:pPr>
                <a:spcAft>
                  <a:spcPts val="600"/>
                </a:spcAft>
              </a:pPr>
              <a:t>4</a:t>
            </a:fld>
            <a:endParaRPr lang="en-US"/>
          </a:p>
        </p:txBody>
      </p:sp>
    </p:spTree>
    <p:extLst>
      <p:ext uri="{BB962C8B-B14F-4D97-AF65-F5344CB8AC3E}">
        <p14:creationId xmlns:p14="http://schemas.microsoft.com/office/powerpoint/2010/main" val="185259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7DDBD8-35C0-AD1B-4339-FCE97A84EB45}"/>
              </a:ext>
            </a:extLst>
          </p:cNvPr>
          <p:cNvSpPr/>
          <p:nvPr/>
        </p:nvSpPr>
        <p:spPr>
          <a:xfrm>
            <a:off x="0" y="-1"/>
            <a:ext cx="12192000" cy="644149"/>
          </a:xfrm>
          <a:prstGeom prst="rect">
            <a:avLst/>
          </a:prstGeom>
          <a:solidFill>
            <a:srgbClr val="506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6AF2C59E-7CEF-7EC2-A3E4-5217EF486817}"/>
              </a:ext>
            </a:extLst>
          </p:cNvPr>
          <p:cNvSpPr>
            <a:spLocks noGrp="1"/>
          </p:cNvSpPr>
          <p:nvPr>
            <p:ph type="title"/>
          </p:nvPr>
        </p:nvSpPr>
        <p:spPr>
          <a:xfrm>
            <a:off x="196686" y="61723"/>
            <a:ext cx="11919076" cy="520700"/>
          </a:xfrm>
        </p:spPr>
        <p:txBody>
          <a:bodyPr>
            <a:noAutofit/>
          </a:bodyPr>
          <a:lstStyle/>
          <a:p>
            <a:r>
              <a:rPr lang="en-US" sz="3600" dirty="0">
                <a:solidFill>
                  <a:schemeClr val="bg1"/>
                </a:solidFill>
                <a:latin typeface="+mn-lt"/>
                <a:cs typeface="Calibri Light"/>
              </a:rPr>
              <a:t>Partnering with Lebanon/Grafton Co, NH for Seasonal Shelter </a:t>
            </a:r>
            <a:endParaRPr lang="en-US" sz="3600" dirty="0">
              <a:solidFill>
                <a:schemeClr val="bg1"/>
              </a:solidFill>
              <a:latin typeface="+mn-lt"/>
            </a:endParaRPr>
          </a:p>
        </p:txBody>
      </p:sp>
      <p:sp>
        <p:nvSpPr>
          <p:cNvPr id="56" name="TextBox 55">
            <a:extLst>
              <a:ext uri="{FF2B5EF4-FFF2-40B4-BE49-F238E27FC236}">
                <a16:creationId xmlns:a16="http://schemas.microsoft.com/office/drawing/2014/main" id="{BBCEE9B4-91AD-EFA9-DF83-1CDD927DF10A}"/>
              </a:ext>
            </a:extLst>
          </p:cNvPr>
          <p:cNvSpPr txBox="1"/>
          <p:nvPr/>
        </p:nvSpPr>
        <p:spPr>
          <a:xfrm>
            <a:off x="7210223" y="3804642"/>
            <a:ext cx="4643256" cy="285078"/>
          </a:xfrm>
          <a:prstGeom prst="rect">
            <a:avLst/>
          </a:prstGeom>
          <a:noFill/>
        </p:spPr>
        <p:txBody>
          <a:bodyPr wrap="square">
            <a:spAutoFit/>
          </a:bodyPr>
          <a:lstStyle/>
          <a:p>
            <a:pPr algn="ctr">
              <a:lnSpc>
                <a:spcPts val="1300"/>
              </a:lnSpc>
              <a:spcAft>
                <a:spcPts val="1200"/>
              </a:spcAft>
            </a:pPr>
            <a:r>
              <a:rPr lang="en-US" dirty="0"/>
              <a:t>Average Guest Count per Month</a:t>
            </a:r>
            <a:endParaRPr lang="en-US" sz="1600" dirty="0"/>
          </a:p>
        </p:txBody>
      </p:sp>
      <p:graphicFrame>
        <p:nvGraphicFramePr>
          <p:cNvPr id="57" name="Table 56">
            <a:extLst>
              <a:ext uri="{FF2B5EF4-FFF2-40B4-BE49-F238E27FC236}">
                <a16:creationId xmlns:a16="http://schemas.microsoft.com/office/drawing/2014/main" id="{06E7921F-AAD4-D1C0-0DF0-D6A629ED8866}"/>
              </a:ext>
            </a:extLst>
          </p:cNvPr>
          <p:cNvGraphicFramePr>
            <a:graphicFrameLocks noGrp="1"/>
          </p:cNvGraphicFramePr>
          <p:nvPr/>
        </p:nvGraphicFramePr>
        <p:xfrm>
          <a:off x="436800" y="1633038"/>
          <a:ext cx="1919310" cy="1688070"/>
        </p:xfrm>
        <a:graphic>
          <a:graphicData uri="http://schemas.openxmlformats.org/drawingml/2006/table">
            <a:tbl>
              <a:tblPr firstRow="1" bandRow="1">
                <a:tableStyleId>{21E4AEA4-8DFA-4A89-87EB-49C32662AFE0}</a:tableStyleId>
              </a:tblPr>
              <a:tblGrid>
                <a:gridCol w="1025701">
                  <a:extLst>
                    <a:ext uri="{9D8B030D-6E8A-4147-A177-3AD203B41FA5}">
                      <a16:colId xmlns:a16="http://schemas.microsoft.com/office/drawing/2014/main" val="2896356555"/>
                    </a:ext>
                  </a:extLst>
                </a:gridCol>
                <a:gridCol w="893609">
                  <a:extLst>
                    <a:ext uri="{9D8B030D-6E8A-4147-A177-3AD203B41FA5}">
                      <a16:colId xmlns:a16="http://schemas.microsoft.com/office/drawing/2014/main" val="3694827236"/>
                    </a:ext>
                  </a:extLst>
                </a:gridCol>
              </a:tblGrid>
              <a:tr h="281345">
                <a:tc>
                  <a:txBody>
                    <a:bodyPr/>
                    <a:lstStyle/>
                    <a:p>
                      <a:r>
                        <a:rPr lang="en-US" sz="1200"/>
                        <a:t>Age Range</a:t>
                      </a:r>
                    </a:p>
                  </a:txBody>
                  <a:tcPr>
                    <a:solidFill>
                      <a:srgbClr val="607796"/>
                    </a:solidFill>
                  </a:tcPr>
                </a:tc>
                <a:tc>
                  <a:txBody>
                    <a:bodyPr/>
                    <a:lstStyle/>
                    <a:p>
                      <a:r>
                        <a:rPr lang="en-US" sz="1200"/>
                        <a:t>Guests *</a:t>
                      </a:r>
                    </a:p>
                  </a:txBody>
                  <a:tcPr>
                    <a:solidFill>
                      <a:srgbClr val="607796"/>
                    </a:solidFill>
                  </a:tcPr>
                </a:tc>
                <a:extLst>
                  <a:ext uri="{0D108BD9-81ED-4DB2-BD59-A6C34878D82A}">
                    <a16:rowId xmlns:a16="http://schemas.microsoft.com/office/drawing/2014/main" val="1707948629"/>
                  </a:ext>
                </a:extLst>
              </a:tr>
              <a:tr h="281345">
                <a:tc>
                  <a:txBody>
                    <a:bodyPr/>
                    <a:lstStyle/>
                    <a:p>
                      <a:r>
                        <a:rPr lang="en-US" sz="1200" dirty="0"/>
                        <a:t>20-29</a:t>
                      </a:r>
                    </a:p>
                  </a:txBody>
                  <a:tcPr>
                    <a:solidFill>
                      <a:srgbClr val="607796">
                        <a:alpha val="50196"/>
                      </a:srgbClr>
                    </a:solidFill>
                  </a:tcPr>
                </a:tc>
                <a:tc>
                  <a:txBody>
                    <a:bodyPr/>
                    <a:lstStyle/>
                    <a:p>
                      <a:r>
                        <a:rPr lang="en-US" sz="1200" dirty="0"/>
                        <a:t>13</a:t>
                      </a:r>
                    </a:p>
                  </a:txBody>
                  <a:tcPr>
                    <a:solidFill>
                      <a:srgbClr val="607796">
                        <a:alpha val="50196"/>
                      </a:srgbClr>
                    </a:solidFill>
                  </a:tcPr>
                </a:tc>
                <a:extLst>
                  <a:ext uri="{0D108BD9-81ED-4DB2-BD59-A6C34878D82A}">
                    <a16:rowId xmlns:a16="http://schemas.microsoft.com/office/drawing/2014/main" val="1901019115"/>
                  </a:ext>
                </a:extLst>
              </a:tr>
              <a:tr h="281345">
                <a:tc>
                  <a:txBody>
                    <a:bodyPr/>
                    <a:lstStyle/>
                    <a:p>
                      <a:r>
                        <a:rPr lang="en-US" sz="1200" dirty="0"/>
                        <a:t>30-39</a:t>
                      </a:r>
                    </a:p>
                  </a:txBody>
                  <a:tcPr>
                    <a:solidFill>
                      <a:srgbClr val="607796">
                        <a:alpha val="50196"/>
                      </a:srgbClr>
                    </a:solidFill>
                  </a:tcPr>
                </a:tc>
                <a:tc>
                  <a:txBody>
                    <a:bodyPr/>
                    <a:lstStyle/>
                    <a:p>
                      <a:r>
                        <a:rPr lang="en-US" sz="1200" dirty="0"/>
                        <a:t>24</a:t>
                      </a:r>
                    </a:p>
                  </a:txBody>
                  <a:tcPr>
                    <a:solidFill>
                      <a:srgbClr val="607796">
                        <a:alpha val="50196"/>
                      </a:srgbClr>
                    </a:solidFill>
                  </a:tcPr>
                </a:tc>
                <a:extLst>
                  <a:ext uri="{0D108BD9-81ED-4DB2-BD59-A6C34878D82A}">
                    <a16:rowId xmlns:a16="http://schemas.microsoft.com/office/drawing/2014/main" val="1731187362"/>
                  </a:ext>
                </a:extLst>
              </a:tr>
              <a:tr h="281345">
                <a:tc>
                  <a:txBody>
                    <a:bodyPr/>
                    <a:lstStyle/>
                    <a:p>
                      <a:r>
                        <a:rPr lang="en-US" sz="1200" dirty="0"/>
                        <a:t>40-49</a:t>
                      </a:r>
                    </a:p>
                  </a:txBody>
                  <a:tcPr>
                    <a:solidFill>
                      <a:srgbClr val="607796">
                        <a:alpha val="50196"/>
                      </a:srgbClr>
                    </a:solidFill>
                  </a:tcPr>
                </a:tc>
                <a:tc>
                  <a:txBody>
                    <a:bodyPr/>
                    <a:lstStyle/>
                    <a:p>
                      <a:r>
                        <a:rPr lang="en-US" sz="1200" dirty="0"/>
                        <a:t>15</a:t>
                      </a:r>
                    </a:p>
                  </a:txBody>
                  <a:tcPr>
                    <a:solidFill>
                      <a:srgbClr val="607796">
                        <a:alpha val="50196"/>
                      </a:srgbClr>
                    </a:solidFill>
                  </a:tcPr>
                </a:tc>
                <a:extLst>
                  <a:ext uri="{0D108BD9-81ED-4DB2-BD59-A6C34878D82A}">
                    <a16:rowId xmlns:a16="http://schemas.microsoft.com/office/drawing/2014/main" val="300836328"/>
                  </a:ext>
                </a:extLst>
              </a:tr>
              <a:tr h="281345">
                <a:tc>
                  <a:txBody>
                    <a:bodyPr/>
                    <a:lstStyle/>
                    <a:p>
                      <a:r>
                        <a:rPr lang="en-US" sz="1200" dirty="0"/>
                        <a:t>50-59</a:t>
                      </a:r>
                    </a:p>
                  </a:txBody>
                  <a:tcPr>
                    <a:solidFill>
                      <a:srgbClr val="607796">
                        <a:alpha val="50196"/>
                      </a:srgbClr>
                    </a:solidFill>
                  </a:tcPr>
                </a:tc>
                <a:tc>
                  <a:txBody>
                    <a:bodyPr/>
                    <a:lstStyle/>
                    <a:p>
                      <a:r>
                        <a:rPr lang="en-US" sz="1200" dirty="0"/>
                        <a:t>10</a:t>
                      </a:r>
                    </a:p>
                  </a:txBody>
                  <a:tcPr>
                    <a:solidFill>
                      <a:srgbClr val="607796">
                        <a:alpha val="50196"/>
                      </a:srgbClr>
                    </a:solidFill>
                  </a:tcPr>
                </a:tc>
                <a:extLst>
                  <a:ext uri="{0D108BD9-81ED-4DB2-BD59-A6C34878D82A}">
                    <a16:rowId xmlns:a16="http://schemas.microsoft.com/office/drawing/2014/main" val="2743515435"/>
                  </a:ext>
                </a:extLst>
              </a:tr>
              <a:tr h="281345">
                <a:tc>
                  <a:txBody>
                    <a:bodyPr/>
                    <a:lstStyle/>
                    <a:p>
                      <a:r>
                        <a:rPr lang="en-US" sz="1200" dirty="0"/>
                        <a:t>60+</a:t>
                      </a:r>
                    </a:p>
                  </a:txBody>
                  <a:tcPr>
                    <a:solidFill>
                      <a:srgbClr val="607796">
                        <a:alpha val="50196"/>
                      </a:srgbClr>
                    </a:solidFill>
                  </a:tcPr>
                </a:tc>
                <a:tc>
                  <a:txBody>
                    <a:bodyPr/>
                    <a:lstStyle/>
                    <a:p>
                      <a:r>
                        <a:rPr lang="en-US" sz="1200" dirty="0"/>
                        <a:t>9</a:t>
                      </a:r>
                    </a:p>
                  </a:txBody>
                  <a:tcPr>
                    <a:solidFill>
                      <a:srgbClr val="607796">
                        <a:alpha val="50196"/>
                      </a:srgbClr>
                    </a:solidFill>
                  </a:tcPr>
                </a:tc>
                <a:extLst>
                  <a:ext uri="{0D108BD9-81ED-4DB2-BD59-A6C34878D82A}">
                    <a16:rowId xmlns:a16="http://schemas.microsoft.com/office/drawing/2014/main" val="2667677982"/>
                  </a:ext>
                </a:extLst>
              </a:tr>
            </a:tbl>
          </a:graphicData>
        </a:graphic>
      </p:graphicFrame>
      <p:graphicFrame>
        <p:nvGraphicFramePr>
          <p:cNvPr id="58" name="Table 57">
            <a:extLst>
              <a:ext uri="{FF2B5EF4-FFF2-40B4-BE49-F238E27FC236}">
                <a16:creationId xmlns:a16="http://schemas.microsoft.com/office/drawing/2014/main" id="{883BFA17-5411-35E4-A339-F9E9ACF56722}"/>
              </a:ext>
            </a:extLst>
          </p:cNvPr>
          <p:cNvGraphicFramePr>
            <a:graphicFrameLocks noGrp="1"/>
          </p:cNvGraphicFramePr>
          <p:nvPr/>
        </p:nvGraphicFramePr>
        <p:xfrm>
          <a:off x="4281574" y="4458875"/>
          <a:ext cx="1990044" cy="1927428"/>
        </p:xfrm>
        <a:graphic>
          <a:graphicData uri="http://schemas.openxmlformats.org/drawingml/2006/table">
            <a:tbl>
              <a:tblPr firstRow="1" bandRow="1">
                <a:tableStyleId>{7DF18680-E054-41AD-8BC1-D1AEF772440D}</a:tableStyleId>
              </a:tblPr>
              <a:tblGrid>
                <a:gridCol w="1170508">
                  <a:extLst>
                    <a:ext uri="{9D8B030D-6E8A-4147-A177-3AD203B41FA5}">
                      <a16:colId xmlns:a16="http://schemas.microsoft.com/office/drawing/2014/main" val="2564842093"/>
                    </a:ext>
                  </a:extLst>
                </a:gridCol>
                <a:gridCol w="819536">
                  <a:extLst>
                    <a:ext uri="{9D8B030D-6E8A-4147-A177-3AD203B41FA5}">
                      <a16:colId xmlns:a16="http://schemas.microsoft.com/office/drawing/2014/main" val="2440646413"/>
                    </a:ext>
                  </a:extLst>
                </a:gridCol>
              </a:tblGrid>
              <a:tr h="327498">
                <a:tc>
                  <a:txBody>
                    <a:bodyPr/>
                    <a:lstStyle/>
                    <a:p>
                      <a:r>
                        <a:rPr lang="en-US" sz="1200" dirty="0"/>
                        <a:t>Length of Stay</a:t>
                      </a:r>
                    </a:p>
                  </a:txBody>
                  <a:tcPr>
                    <a:solidFill>
                      <a:schemeClr val="accent2"/>
                    </a:solidFill>
                  </a:tcPr>
                </a:tc>
                <a:tc>
                  <a:txBody>
                    <a:bodyPr/>
                    <a:lstStyle/>
                    <a:p>
                      <a:r>
                        <a:rPr lang="en-US" sz="1200"/>
                        <a:t>Guests</a:t>
                      </a:r>
                    </a:p>
                  </a:txBody>
                  <a:tcPr>
                    <a:solidFill>
                      <a:schemeClr val="accent2"/>
                    </a:solidFill>
                  </a:tcPr>
                </a:tc>
                <a:extLst>
                  <a:ext uri="{0D108BD9-81ED-4DB2-BD59-A6C34878D82A}">
                    <a16:rowId xmlns:a16="http://schemas.microsoft.com/office/drawing/2014/main" val="4192720153"/>
                  </a:ext>
                </a:extLst>
              </a:tr>
              <a:tr h="319986">
                <a:tc>
                  <a:txBody>
                    <a:bodyPr/>
                    <a:lstStyle/>
                    <a:p>
                      <a:r>
                        <a:rPr lang="en-US" sz="1200"/>
                        <a:t>≤ 5 days</a:t>
                      </a:r>
                    </a:p>
                  </a:txBody>
                  <a:tcPr>
                    <a:solidFill>
                      <a:srgbClr val="ED7D31">
                        <a:alpha val="50196"/>
                      </a:srgbClr>
                    </a:solidFill>
                  </a:tcPr>
                </a:tc>
                <a:tc>
                  <a:txBody>
                    <a:bodyPr/>
                    <a:lstStyle/>
                    <a:p>
                      <a:r>
                        <a:rPr lang="en-US" sz="1200" dirty="0"/>
                        <a:t>27</a:t>
                      </a:r>
                    </a:p>
                  </a:txBody>
                  <a:tcPr>
                    <a:solidFill>
                      <a:srgbClr val="ED7D31">
                        <a:alpha val="50196"/>
                      </a:srgbClr>
                    </a:solidFill>
                  </a:tcPr>
                </a:tc>
                <a:extLst>
                  <a:ext uri="{0D108BD9-81ED-4DB2-BD59-A6C34878D82A}">
                    <a16:rowId xmlns:a16="http://schemas.microsoft.com/office/drawing/2014/main" val="229364953"/>
                  </a:ext>
                </a:extLst>
              </a:tr>
              <a:tr h="319986">
                <a:tc>
                  <a:txBody>
                    <a:bodyPr/>
                    <a:lstStyle/>
                    <a:p>
                      <a:r>
                        <a:rPr lang="en-US" sz="1200" dirty="0"/>
                        <a:t>6-10 days</a:t>
                      </a:r>
                    </a:p>
                  </a:txBody>
                  <a:tcPr>
                    <a:solidFill>
                      <a:srgbClr val="ED7D31">
                        <a:alpha val="50196"/>
                      </a:srgbClr>
                    </a:solidFill>
                  </a:tcPr>
                </a:tc>
                <a:tc>
                  <a:txBody>
                    <a:bodyPr/>
                    <a:lstStyle/>
                    <a:p>
                      <a:r>
                        <a:rPr lang="en-US" sz="1200" dirty="0"/>
                        <a:t>10</a:t>
                      </a:r>
                    </a:p>
                  </a:txBody>
                  <a:tcPr>
                    <a:solidFill>
                      <a:srgbClr val="ED7D31">
                        <a:alpha val="50196"/>
                      </a:srgbClr>
                    </a:solidFill>
                  </a:tcPr>
                </a:tc>
                <a:extLst>
                  <a:ext uri="{0D108BD9-81ED-4DB2-BD59-A6C34878D82A}">
                    <a16:rowId xmlns:a16="http://schemas.microsoft.com/office/drawing/2014/main" val="117375775"/>
                  </a:ext>
                </a:extLst>
              </a:tr>
              <a:tr h="319986">
                <a:tc>
                  <a:txBody>
                    <a:bodyPr/>
                    <a:lstStyle/>
                    <a:p>
                      <a:r>
                        <a:rPr lang="en-US" sz="1200" dirty="0"/>
                        <a:t>11-20 days</a:t>
                      </a:r>
                    </a:p>
                  </a:txBody>
                  <a:tcPr>
                    <a:solidFill>
                      <a:srgbClr val="ED7D31">
                        <a:alpha val="50196"/>
                      </a:srgbClr>
                    </a:solidFill>
                  </a:tcPr>
                </a:tc>
                <a:tc>
                  <a:txBody>
                    <a:bodyPr/>
                    <a:lstStyle/>
                    <a:p>
                      <a:r>
                        <a:rPr lang="en-US" sz="1200" dirty="0"/>
                        <a:t>11</a:t>
                      </a:r>
                    </a:p>
                  </a:txBody>
                  <a:tcPr>
                    <a:solidFill>
                      <a:srgbClr val="ED7D31">
                        <a:alpha val="50196"/>
                      </a:srgbClr>
                    </a:solidFill>
                  </a:tcPr>
                </a:tc>
                <a:extLst>
                  <a:ext uri="{0D108BD9-81ED-4DB2-BD59-A6C34878D82A}">
                    <a16:rowId xmlns:a16="http://schemas.microsoft.com/office/drawing/2014/main" val="3185402059"/>
                  </a:ext>
                </a:extLst>
              </a:tr>
              <a:tr h="319986">
                <a:tc>
                  <a:txBody>
                    <a:bodyPr/>
                    <a:lstStyle/>
                    <a:p>
                      <a:r>
                        <a:rPr lang="en-US" sz="1200"/>
                        <a:t>21-30 days</a:t>
                      </a:r>
                    </a:p>
                  </a:txBody>
                  <a:tcPr>
                    <a:solidFill>
                      <a:srgbClr val="ED7D31">
                        <a:alpha val="50196"/>
                      </a:srgbClr>
                    </a:solidFill>
                  </a:tcPr>
                </a:tc>
                <a:tc>
                  <a:txBody>
                    <a:bodyPr/>
                    <a:lstStyle/>
                    <a:p>
                      <a:r>
                        <a:rPr lang="en-US" sz="1200" dirty="0"/>
                        <a:t>8</a:t>
                      </a:r>
                    </a:p>
                  </a:txBody>
                  <a:tcPr>
                    <a:solidFill>
                      <a:srgbClr val="ED7D31">
                        <a:alpha val="50196"/>
                      </a:srgbClr>
                    </a:solidFill>
                  </a:tcPr>
                </a:tc>
                <a:extLst>
                  <a:ext uri="{0D108BD9-81ED-4DB2-BD59-A6C34878D82A}">
                    <a16:rowId xmlns:a16="http://schemas.microsoft.com/office/drawing/2014/main" val="2863562870"/>
                  </a:ext>
                </a:extLst>
              </a:tr>
              <a:tr h="319986">
                <a:tc>
                  <a:txBody>
                    <a:bodyPr/>
                    <a:lstStyle/>
                    <a:p>
                      <a:r>
                        <a:rPr lang="en-US" sz="1200"/>
                        <a:t>&gt; 30 days</a:t>
                      </a:r>
                    </a:p>
                  </a:txBody>
                  <a:tcPr>
                    <a:solidFill>
                      <a:srgbClr val="ED7D31">
                        <a:alpha val="50196"/>
                      </a:srgbClr>
                    </a:solidFill>
                  </a:tcPr>
                </a:tc>
                <a:tc>
                  <a:txBody>
                    <a:bodyPr/>
                    <a:lstStyle/>
                    <a:p>
                      <a:r>
                        <a:rPr lang="en-US" sz="1200" dirty="0"/>
                        <a:t>16</a:t>
                      </a:r>
                    </a:p>
                  </a:txBody>
                  <a:tcPr>
                    <a:solidFill>
                      <a:srgbClr val="ED7D31">
                        <a:alpha val="50196"/>
                      </a:srgbClr>
                    </a:solidFill>
                  </a:tcPr>
                </a:tc>
                <a:extLst>
                  <a:ext uri="{0D108BD9-81ED-4DB2-BD59-A6C34878D82A}">
                    <a16:rowId xmlns:a16="http://schemas.microsoft.com/office/drawing/2014/main" val="414540423"/>
                  </a:ext>
                </a:extLst>
              </a:tr>
            </a:tbl>
          </a:graphicData>
        </a:graphic>
      </p:graphicFrame>
      <p:sp>
        <p:nvSpPr>
          <p:cNvPr id="62" name="TextBox 61">
            <a:extLst>
              <a:ext uri="{FF2B5EF4-FFF2-40B4-BE49-F238E27FC236}">
                <a16:creationId xmlns:a16="http://schemas.microsoft.com/office/drawing/2014/main" id="{B3E88FDC-DF99-3BB7-AD03-7DB95D783020}"/>
              </a:ext>
            </a:extLst>
          </p:cNvPr>
          <p:cNvSpPr txBox="1"/>
          <p:nvPr/>
        </p:nvSpPr>
        <p:spPr>
          <a:xfrm>
            <a:off x="-8558" y="6600057"/>
            <a:ext cx="11525644" cy="259045"/>
          </a:xfrm>
          <a:prstGeom prst="rect">
            <a:avLst/>
          </a:prstGeom>
          <a:noFill/>
        </p:spPr>
        <p:txBody>
          <a:bodyPr wrap="square">
            <a:spAutoFit/>
          </a:bodyPr>
          <a:lstStyle/>
          <a:p>
            <a:pPr algn="l">
              <a:lnSpc>
                <a:spcPts val="1300"/>
              </a:lnSpc>
              <a:spcAft>
                <a:spcPts val="1200"/>
              </a:spcAft>
            </a:pPr>
            <a:r>
              <a:rPr lang="en-US" sz="1100" dirty="0"/>
              <a:t>* One guest declined to provide their DOB and gender/sex. </a:t>
            </a:r>
          </a:p>
        </p:txBody>
      </p:sp>
      <p:sp>
        <p:nvSpPr>
          <p:cNvPr id="54" name="TextBox 53">
            <a:extLst>
              <a:ext uri="{FF2B5EF4-FFF2-40B4-BE49-F238E27FC236}">
                <a16:creationId xmlns:a16="http://schemas.microsoft.com/office/drawing/2014/main" id="{3FE173EC-1024-1C50-BC1F-41FD23E68A60}"/>
              </a:ext>
            </a:extLst>
          </p:cNvPr>
          <p:cNvSpPr txBox="1"/>
          <p:nvPr/>
        </p:nvSpPr>
        <p:spPr>
          <a:xfrm>
            <a:off x="10625448" y="6593248"/>
            <a:ext cx="1705792" cy="264752"/>
          </a:xfrm>
          <a:prstGeom prst="rect">
            <a:avLst/>
          </a:prstGeom>
          <a:noFill/>
        </p:spPr>
        <p:txBody>
          <a:bodyPr wrap="square">
            <a:spAutoFit/>
          </a:bodyPr>
          <a:lstStyle/>
          <a:p>
            <a:pPr algn="ctr">
              <a:lnSpc>
                <a:spcPts val="1300"/>
              </a:lnSpc>
              <a:spcAft>
                <a:spcPts val="1200"/>
              </a:spcAft>
            </a:pPr>
            <a:r>
              <a:rPr lang="en-US" sz="1400" b="1" dirty="0">
                <a:solidFill>
                  <a:srgbClr val="607796"/>
                </a:solidFill>
              </a:rPr>
              <a:t>April (15 nights)</a:t>
            </a:r>
          </a:p>
        </p:txBody>
      </p:sp>
      <p:grpSp>
        <p:nvGrpSpPr>
          <p:cNvPr id="18" name="Group 17">
            <a:extLst>
              <a:ext uri="{FF2B5EF4-FFF2-40B4-BE49-F238E27FC236}">
                <a16:creationId xmlns:a16="http://schemas.microsoft.com/office/drawing/2014/main" id="{098C9014-3A77-3A71-478A-CB69F4F7B9AC}"/>
              </a:ext>
            </a:extLst>
          </p:cNvPr>
          <p:cNvGrpSpPr/>
          <p:nvPr/>
        </p:nvGrpSpPr>
        <p:grpSpPr>
          <a:xfrm>
            <a:off x="2764588" y="1319814"/>
            <a:ext cx="6810931" cy="2176540"/>
            <a:chOff x="2687686" y="1252460"/>
            <a:chExt cx="6810931" cy="2176540"/>
          </a:xfrm>
        </p:grpSpPr>
        <p:graphicFrame>
          <p:nvGraphicFramePr>
            <p:cNvPr id="61" name="Chart 60">
              <a:extLst>
                <a:ext uri="{FF2B5EF4-FFF2-40B4-BE49-F238E27FC236}">
                  <a16:creationId xmlns:a16="http://schemas.microsoft.com/office/drawing/2014/main" id="{5F188195-79A2-5094-BE29-014732977BCA}"/>
                </a:ext>
              </a:extLst>
            </p:cNvPr>
            <p:cNvGraphicFramePr/>
            <p:nvPr/>
          </p:nvGraphicFramePr>
          <p:xfrm>
            <a:off x="2687686" y="1298448"/>
            <a:ext cx="3072384" cy="2130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576F0876-E080-CE93-2B51-E8F972126185}"/>
                </a:ext>
              </a:extLst>
            </p:cNvPr>
            <p:cNvGraphicFramePr/>
            <p:nvPr/>
          </p:nvGraphicFramePr>
          <p:xfrm>
            <a:off x="6343542" y="1252460"/>
            <a:ext cx="3155075"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0F05033-B59A-6B58-5680-E5078814ABEF}"/>
                </a:ext>
              </a:extLst>
            </p:cNvPr>
            <p:cNvGraphicFramePr/>
            <p:nvPr/>
          </p:nvGraphicFramePr>
          <p:xfrm>
            <a:off x="4563259" y="1273930"/>
            <a:ext cx="3073760" cy="2133600"/>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8" name="Table 7">
            <a:extLst>
              <a:ext uri="{FF2B5EF4-FFF2-40B4-BE49-F238E27FC236}">
                <a16:creationId xmlns:a16="http://schemas.microsoft.com/office/drawing/2014/main" id="{7F2A7AE3-BDE8-F4F9-6283-00339E069402}"/>
              </a:ext>
            </a:extLst>
          </p:cNvPr>
          <p:cNvGraphicFramePr>
            <a:graphicFrameLocks noGrp="1"/>
          </p:cNvGraphicFramePr>
          <p:nvPr/>
        </p:nvGraphicFramePr>
        <p:xfrm>
          <a:off x="9531851" y="1498753"/>
          <a:ext cx="2352605" cy="1688070"/>
        </p:xfrm>
        <a:graphic>
          <a:graphicData uri="http://schemas.openxmlformats.org/drawingml/2006/table">
            <a:tbl>
              <a:tblPr firstRow="1" bandRow="1">
                <a:tableStyleId>{21E4AEA4-8DFA-4A89-87EB-49C32662AFE0}</a:tableStyleId>
              </a:tblPr>
              <a:tblGrid>
                <a:gridCol w="1687353">
                  <a:extLst>
                    <a:ext uri="{9D8B030D-6E8A-4147-A177-3AD203B41FA5}">
                      <a16:colId xmlns:a16="http://schemas.microsoft.com/office/drawing/2014/main" val="2896356555"/>
                    </a:ext>
                  </a:extLst>
                </a:gridCol>
                <a:gridCol w="665252">
                  <a:extLst>
                    <a:ext uri="{9D8B030D-6E8A-4147-A177-3AD203B41FA5}">
                      <a16:colId xmlns:a16="http://schemas.microsoft.com/office/drawing/2014/main" val="3694827236"/>
                    </a:ext>
                  </a:extLst>
                </a:gridCol>
              </a:tblGrid>
              <a:tr h="281345">
                <a:tc>
                  <a:txBody>
                    <a:bodyPr/>
                    <a:lstStyle/>
                    <a:p>
                      <a:r>
                        <a:rPr lang="en-US" sz="1200"/>
                        <a:t>Substance Use Disorder</a:t>
                      </a:r>
                    </a:p>
                  </a:txBody>
                  <a:tcPr>
                    <a:solidFill>
                      <a:srgbClr val="607796"/>
                    </a:solidFill>
                  </a:tcPr>
                </a:tc>
                <a:tc>
                  <a:txBody>
                    <a:bodyPr/>
                    <a:lstStyle/>
                    <a:p>
                      <a:r>
                        <a:rPr lang="en-US" sz="1200"/>
                        <a:t>Guests</a:t>
                      </a:r>
                    </a:p>
                  </a:txBody>
                  <a:tcPr>
                    <a:solidFill>
                      <a:srgbClr val="607796"/>
                    </a:solidFill>
                  </a:tcPr>
                </a:tc>
                <a:extLst>
                  <a:ext uri="{0D108BD9-81ED-4DB2-BD59-A6C34878D82A}">
                    <a16:rowId xmlns:a16="http://schemas.microsoft.com/office/drawing/2014/main" val="1707948629"/>
                  </a:ext>
                </a:extLst>
              </a:tr>
              <a:tr h="281345">
                <a:tc>
                  <a:txBody>
                    <a:bodyPr/>
                    <a:lstStyle/>
                    <a:p>
                      <a:r>
                        <a:rPr lang="en-US" sz="1200" dirty="0"/>
                        <a:t>No</a:t>
                      </a:r>
                    </a:p>
                  </a:txBody>
                  <a:tcPr>
                    <a:solidFill>
                      <a:srgbClr val="607796">
                        <a:alpha val="50196"/>
                      </a:srgbClr>
                    </a:solidFill>
                  </a:tcPr>
                </a:tc>
                <a:tc>
                  <a:txBody>
                    <a:bodyPr/>
                    <a:lstStyle/>
                    <a:p>
                      <a:r>
                        <a:rPr lang="en-US" sz="1200" dirty="0"/>
                        <a:t>19</a:t>
                      </a:r>
                    </a:p>
                  </a:txBody>
                  <a:tcPr>
                    <a:solidFill>
                      <a:srgbClr val="607796">
                        <a:alpha val="50196"/>
                      </a:srgbClr>
                    </a:solidFill>
                  </a:tcPr>
                </a:tc>
                <a:extLst>
                  <a:ext uri="{0D108BD9-81ED-4DB2-BD59-A6C34878D82A}">
                    <a16:rowId xmlns:a16="http://schemas.microsoft.com/office/drawing/2014/main" val="1901019115"/>
                  </a:ext>
                </a:extLst>
              </a:tr>
              <a:tr h="281345">
                <a:tc>
                  <a:txBody>
                    <a:bodyPr/>
                    <a:lstStyle/>
                    <a:p>
                      <a:r>
                        <a:rPr lang="en-US" sz="1200" dirty="0"/>
                        <a:t>No answer</a:t>
                      </a:r>
                    </a:p>
                  </a:txBody>
                  <a:tcPr>
                    <a:solidFill>
                      <a:srgbClr val="607796">
                        <a:alpha val="50196"/>
                      </a:srgbClr>
                    </a:solidFill>
                  </a:tcPr>
                </a:tc>
                <a:tc>
                  <a:txBody>
                    <a:bodyPr/>
                    <a:lstStyle/>
                    <a:p>
                      <a:r>
                        <a:rPr lang="en-US" sz="1200" dirty="0"/>
                        <a:t>32</a:t>
                      </a:r>
                    </a:p>
                  </a:txBody>
                  <a:tcPr>
                    <a:solidFill>
                      <a:srgbClr val="607796">
                        <a:alpha val="50196"/>
                      </a:srgbClr>
                    </a:solidFill>
                  </a:tcPr>
                </a:tc>
                <a:extLst>
                  <a:ext uri="{0D108BD9-81ED-4DB2-BD59-A6C34878D82A}">
                    <a16:rowId xmlns:a16="http://schemas.microsoft.com/office/drawing/2014/main" val="1731187362"/>
                  </a:ext>
                </a:extLst>
              </a:tr>
              <a:tr h="281345">
                <a:tc>
                  <a:txBody>
                    <a:bodyPr/>
                    <a:lstStyle/>
                    <a:p>
                      <a:r>
                        <a:rPr lang="en-US" sz="1200" dirty="0"/>
                        <a:t>Drug use</a:t>
                      </a:r>
                    </a:p>
                  </a:txBody>
                  <a:tcPr>
                    <a:solidFill>
                      <a:srgbClr val="607796">
                        <a:alpha val="50196"/>
                      </a:srgbClr>
                    </a:solidFill>
                  </a:tcPr>
                </a:tc>
                <a:tc>
                  <a:txBody>
                    <a:bodyPr/>
                    <a:lstStyle/>
                    <a:p>
                      <a:r>
                        <a:rPr lang="en-US" sz="1200" dirty="0"/>
                        <a:t>9</a:t>
                      </a:r>
                    </a:p>
                  </a:txBody>
                  <a:tcPr>
                    <a:solidFill>
                      <a:srgbClr val="607796">
                        <a:alpha val="50196"/>
                      </a:srgbClr>
                    </a:solidFill>
                  </a:tcPr>
                </a:tc>
                <a:extLst>
                  <a:ext uri="{0D108BD9-81ED-4DB2-BD59-A6C34878D82A}">
                    <a16:rowId xmlns:a16="http://schemas.microsoft.com/office/drawing/2014/main" val="300836328"/>
                  </a:ext>
                </a:extLst>
              </a:tr>
              <a:tr h="281345">
                <a:tc>
                  <a:txBody>
                    <a:bodyPr/>
                    <a:lstStyle/>
                    <a:p>
                      <a:r>
                        <a:rPr lang="en-US" sz="1200"/>
                        <a:t>Alcohol use</a:t>
                      </a:r>
                    </a:p>
                  </a:txBody>
                  <a:tcPr>
                    <a:solidFill>
                      <a:srgbClr val="607796">
                        <a:alpha val="50196"/>
                      </a:srgbClr>
                    </a:solidFill>
                  </a:tcPr>
                </a:tc>
                <a:tc>
                  <a:txBody>
                    <a:bodyPr/>
                    <a:lstStyle/>
                    <a:p>
                      <a:r>
                        <a:rPr lang="en-US" sz="1200" dirty="0"/>
                        <a:t>5</a:t>
                      </a:r>
                    </a:p>
                  </a:txBody>
                  <a:tcPr>
                    <a:solidFill>
                      <a:srgbClr val="607796">
                        <a:alpha val="50196"/>
                      </a:srgbClr>
                    </a:solidFill>
                  </a:tcPr>
                </a:tc>
                <a:extLst>
                  <a:ext uri="{0D108BD9-81ED-4DB2-BD59-A6C34878D82A}">
                    <a16:rowId xmlns:a16="http://schemas.microsoft.com/office/drawing/2014/main" val="2743515435"/>
                  </a:ext>
                </a:extLst>
              </a:tr>
              <a:tr h="281345">
                <a:tc>
                  <a:txBody>
                    <a:bodyPr/>
                    <a:lstStyle/>
                    <a:p>
                      <a:r>
                        <a:rPr lang="en-US" sz="1200" dirty="0"/>
                        <a:t>Drug &amp; alcohol</a:t>
                      </a:r>
                    </a:p>
                  </a:txBody>
                  <a:tcPr>
                    <a:solidFill>
                      <a:srgbClr val="607796">
                        <a:alpha val="50196"/>
                      </a:srgbClr>
                    </a:solidFill>
                  </a:tcPr>
                </a:tc>
                <a:tc>
                  <a:txBody>
                    <a:bodyPr/>
                    <a:lstStyle/>
                    <a:p>
                      <a:r>
                        <a:rPr lang="en-US" sz="1200" dirty="0"/>
                        <a:t>7</a:t>
                      </a:r>
                    </a:p>
                  </a:txBody>
                  <a:tcPr>
                    <a:solidFill>
                      <a:srgbClr val="607796">
                        <a:alpha val="50196"/>
                      </a:srgbClr>
                    </a:solidFill>
                  </a:tcPr>
                </a:tc>
                <a:extLst>
                  <a:ext uri="{0D108BD9-81ED-4DB2-BD59-A6C34878D82A}">
                    <a16:rowId xmlns:a16="http://schemas.microsoft.com/office/drawing/2014/main" val="2667677982"/>
                  </a:ext>
                </a:extLst>
              </a:tr>
            </a:tbl>
          </a:graphicData>
        </a:graphic>
      </p:graphicFrame>
      <p:sp>
        <p:nvSpPr>
          <p:cNvPr id="9" name="TextBox 8">
            <a:extLst>
              <a:ext uri="{FF2B5EF4-FFF2-40B4-BE49-F238E27FC236}">
                <a16:creationId xmlns:a16="http://schemas.microsoft.com/office/drawing/2014/main" id="{5105102A-3A2A-79CD-4CAA-195AA11C180C}"/>
              </a:ext>
            </a:extLst>
          </p:cNvPr>
          <p:cNvSpPr txBox="1"/>
          <p:nvPr/>
        </p:nvSpPr>
        <p:spPr>
          <a:xfrm>
            <a:off x="76238" y="580398"/>
            <a:ext cx="3768904" cy="461665"/>
          </a:xfrm>
          <a:prstGeom prst="rect">
            <a:avLst/>
          </a:prstGeom>
          <a:noFill/>
        </p:spPr>
        <p:txBody>
          <a:bodyPr wrap="square">
            <a:spAutoFit/>
          </a:bodyPr>
          <a:lstStyle/>
          <a:p>
            <a:pPr>
              <a:spcAft>
                <a:spcPts val="1200"/>
              </a:spcAft>
            </a:pPr>
            <a:r>
              <a:rPr lang="en-US" sz="2400" b="1"/>
              <a:t>Demographic Information</a:t>
            </a:r>
          </a:p>
        </p:txBody>
      </p:sp>
      <p:sp>
        <p:nvSpPr>
          <p:cNvPr id="11" name="TextBox 10">
            <a:extLst>
              <a:ext uri="{FF2B5EF4-FFF2-40B4-BE49-F238E27FC236}">
                <a16:creationId xmlns:a16="http://schemas.microsoft.com/office/drawing/2014/main" id="{34624839-6CCD-CE33-E798-26CB0F1BD06D}"/>
              </a:ext>
            </a:extLst>
          </p:cNvPr>
          <p:cNvSpPr txBox="1"/>
          <p:nvPr/>
        </p:nvSpPr>
        <p:spPr>
          <a:xfrm>
            <a:off x="90335" y="3694249"/>
            <a:ext cx="3914307" cy="461665"/>
          </a:xfrm>
          <a:prstGeom prst="rect">
            <a:avLst/>
          </a:prstGeom>
          <a:noFill/>
        </p:spPr>
        <p:txBody>
          <a:bodyPr wrap="square">
            <a:spAutoFit/>
          </a:bodyPr>
          <a:lstStyle/>
          <a:p>
            <a:pPr>
              <a:spcAft>
                <a:spcPts val="1200"/>
              </a:spcAft>
            </a:pPr>
            <a:r>
              <a:rPr lang="en-US" sz="2400" b="1" dirty="0"/>
              <a:t>Operations and Outcomes</a:t>
            </a:r>
          </a:p>
        </p:txBody>
      </p:sp>
      <p:cxnSp>
        <p:nvCxnSpPr>
          <p:cNvPr id="13" name="Straight Connector 12">
            <a:extLst>
              <a:ext uri="{FF2B5EF4-FFF2-40B4-BE49-F238E27FC236}">
                <a16:creationId xmlns:a16="http://schemas.microsoft.com/office/drawing/2014/main" id="{C8A8DF70-399E-E777-6487-5C4937EDBD71}"/>
              </a:ext>
            </a:extLst>
          </p:cNvPr>
          <p:cNvCxnSpPr>
            <a:cxnSpLocks/>
          </p:cNvCxnSpPr>
          <p:nvPr/>
        </p:nvCxnSpPr>
        <p:spPr>
          <a:xfrm>
            <a:off x="0" y="3646463"/>
            <a:ext cx="12200558" cy="0"/>
          </a:xfrm>
          <a:prstGeom prst="line">
            <a:avLst/>
          </a:prstGeom>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949AAA30-96E1-48C3-62E7-23799D3017CC}"/>
              </a:ext>
            </a:extLst>
          </p:cNvPr>
          <p:cNvSpPr txBox="1"/>
          <p:nvPr/>
        </p:nvSpPr>
        <p:spPr>
          <a:xfrm>
            <a:off x="90335" y="919924"/>
            <a:ext cx="3257942" cy="738664"/>
          </a:xfrm>
          <a:prstGeom prst="rect">
            <a:avLst/>
          </a:prstGeom>
          <a:noFill/>
        </p:spPr>
        <p:txBody>
          <a:bodyPr wrap="square">
            <a:spAutoFit/>
          </a:bodyPr>
          <a:lstStyle/>
          <a:p>
            <a:r>
              <a:rPr lang="en-US" dirty="0"/>
              <a:t>72 Unique Guests</a:t>
            </a:r>
          </a:p>
          <a:p>
            <a:r>
              <a:rPr lang="en-US" sz="1200" dirty="0"/>
              <a:t>39 of 72 guests (54%) identify as disabled </a:t>
            </a:r>
          </a:p>
          <a:p>
            <a:r>
              <a:rPr lang="en-US" sz="1200" dirty="0"/>
              <a:t>3 guests are veterans</a:t>
            </a:r>
          </a:p>
        </p:txBody>
      </p:sp>
      <p:sp>
        <p:nvSpPr>
          <p:cNvPr id="19" name="TextBox 18">
            <a:extLst>
              <a:ext uri="{FF2B5EF4-FFF2-40B4-BE49-F238E27FC236}">
                <a16:creationId xmlns:a16="http://schemas.microsoft.com/office/drawing/2014/main" id="{959D91E3-EEB7-D51B-B9E6-E4736CE440A8}"/>
              </a:ext>
            </a:extLst>
          </p:cNvPr>
          <p:cNvSpPr txBox="1"/>
          <p:nvPr/>
        </p:nvSpPr>
        <p:spPr>
          <a:xfrm>
            <a:off x="126976" y="4349759"/>
            <a:ext cx="3914307" cy="2185214"/>
          </a:xfrm>
          <a:prstGeom prst="rect">
            <a:avLst/>
          </a:prstGeom>
          <a:noFill/>
        </p:spPr>
        <p:txBody>
          <a:bodyPr wrap="square">
            <a:spAutoFit/>
          </a:bodyPr>
          <a:lstStyle/>
          <a:p>
            <a:pPr>
              <a:spcAft>
                <a:spcPts val="1200"/>
              </a:spcAft>
            </a:pPr>
            <a:r>
              <a:rPr lang="en-US" sz="1600" b="1" dirty="0"/>
              <a:t>98</a:t>
            </a:r>
            <a:r>
              <a:rPr lang="en-US" sz="1600" dirty="0"/>
              <a:t> Nights Open</a:t>
            </a:r>
          </a:p>
          <a:p>
            <a:pPr>
              <a:spcAft>
                <a:spcPts val="1200"/>
              </a:spcAft>
            </a:pPr>
            <a:r>
              <a:rPr lang="en-US" sz="1600" b="1" dirty="0"/>
              <a:t>14</a:t>
            </a:r>
            <a:r>
              <a:rPr lang="en-US" sz="1600" dirty="0"/>
              <a:t> Guest capacity</a:t>
            </a:r>
          </a:p>
          <a:p>
            <a:pPr>
              <a:spcAft>
                <a:spcPts val="1200"/>
              </a:spcAft>
            </a:pPr>
            <a:r>
              <a:rPr lang="en-US" sz="1600" b="1" dirty="0"/>
              <a:t>170</a:t>
            </a:r>
            <a:r>
              <a:rPr lang="en-US" sz="1600" dirty="0"/>
              <a:t> Hotel rooms provided by VT &amp; NH for overflow</a:t>
            </a:r>
          </a:p>
          <a:p>
            <a:pPr>
              <a:spcAft>
                <a:spcPts val="1200"/>
              </a:spcAft>
            </a:pPr>
            <a:r>
              <a:rPr lang="en-US" sz="1600" b="1" dirty="0"/>
              <a:t>42</a:t>
            </a:r>
            <a:r>
              <a:rPr lang="en-US" sz="1600" dirty="0"/>
              <a:t> Average age at entry</a:t>
            </a:r>
          </a:p>
          <a:p>
            <a:pPr>
              <a:spcAft>
                <a:spcPts val="1200"/>
              </a:spcAft>
            </a:pPr>
            <a:r>
              <a:rPr lang="en-US" sz="1600" b="1" dirty="0"/>
              <a:t>9</a:t>
            </a:r>
            <a:r>
              <a:rPr lang="en-US" sz="1600" dirty="0"/>
              <a:t> Returning LSS guests</a:t>
            </a:r>
          </a:p>
        </p:txBody>
      </p:sp>
      <p:grpSp>
        <p:nvGrpSpPr>
          <p:cNvPr id="23" name="Group 22">
            <a:extLst>
              <a:ext uri="{FF2B5EF4-FFF2-40B4-BE49-F238E27FC236}">
                <a16:creationId xmlns:a16="http://schemas.microsoft.com/office/drawing/2014/main" id="{C4BD6FDA-8C49-D80E-CB55-E0B8D61B1AC8}"/>
              </a:ext>
            </a:extLst>
          </p:cNvPr>
          <p:cNvGrpSpPr/>
          <p:nvPr/>
        </p:nvGrpSpPr>
        <p:grpSpPr>
          <a:xfrm>
            <a:off x="6921719" y="4465794"/>
            <a:ext cx="1395173" cy="2144784"/>
            <a:chOff x="6602808" y="4322041"/>
            <a:chExt cx="1395173" cy="2144784"/>
          </a:xfrm>
        </p:grpSpPr>
        <p:pic>
          <p:nvPicPr>
            <p:cNvPr id="35" name="Graphic 34" descr="Man with solid fill">
              <a:extLst>
                <a:ext uri="{FF2B5EF4-FFF2-40B4-BE49-F238E27FC236}">
                  <a16:creationId xmlns:a16="http://schemas.microsoft.com/office/drawing/2014/main" id="{7402020E-DB03-4548-916C-EF5741391C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2808" y="5922955"/>
              <a:ext cx="543867" cy="543867"/>
            </a:xfrm>
            <a:prstGeom prst="rect">
              <a:avLst/>
            </a:prstGeom>
          </p:spPr>
        </p:pic>
        <p:pic>
          <p:nvPicPr>
            <p:cNvPr id="36" name="Graphic 35" descr="Woman with solid fill">
              <a:extLst>
                <a:ext uri="{FF2B5EF4-FFF2-40B4-BE49-F238E27FC236}">
                  <a16:creationId xmlns:a16="http://schemas.microsoft.com/office/drawing/2014/main" id="{5E4DE43A-9E0D-5ED7-2139-5F47F4199A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96861" y="5922956"/>
              <a:ext cx="543866" cy="543866"/>
            </a:xfrm>
            <a:prstGeom prst="rect">
              <a:avLst/>
            </a:prstGeom>
          </p:spPr>
        </p:pic>
        <p:pic>
          <p:nvPicPr>
            <p:cNvPr id="37" name="Graphic 36" descr="Man with solid fill">
              <a:extLst>
                <a:ext uri="{FF2B5EF4-FFF2-40B4-BE49-F238E27FC236}">
                  <a16:creationId xmlns:a16="http://schemas.microsoft.com/office/drawing/2014/main" id="{C1DDCEF4-2E03-2BFD-DD7A-0CDAC12E1F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67435" y="5922958"/>
              <a:ext cx="543867" cy="543867"/>
            </a:xfrm>
            <a:prstGeom prst="rect">
              <a:avLst/>
            </a:prstGeom>
          </p:spPr>
        </p:pic>
        <p:pic>
          <p:nvPicPr>
            <p:cNvPr id="38" name="Graphic 37" descr="Woman with solid fill">
              <a:extLst>
                <a:ext uri="{FF2B5EF4-FFF2-40B4-BE49-F238E27FC236}">
                  <a16:creationId xmlns:a16="http://schemas.microsoft.com/office/drawing/2014/main" id="{09A6F805-06C7-6200-9829-D092369C39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54115" y="5922956"/>
              <a:ext cx="543866" cy="543866"/>
            </a:xfrm>
            <a:prstGeom prst="rect">
              <a:avLst/>
            </a:prstGeom>
          </p:spPr>
        </p:pic>
        <p:pic>
          <p:nvPicPr>
            <p:cNvPr id="39" name="Graphic 38" descr="Man with solid fill">
              <a:extLst>
                <a:ext uri="{FF2B5EF4-FFF2-40B4-BE49-F238E27FC236}">
                  <a16:creationId xmlns:a16="http://schemas.microsoft.com/office/drawing/2014/main" id="{EC3693BB-C8DF-FB97-5B8A-AF93E28D37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2808" y="5393691"/>
              <a:ext cx="543867" cy="543867"/>
            </a:xfrm>
            <a:prstGeom prst="rect">
              <a:avLst/>
            </a:prstGeom>
          </p:spPr>
        </p:pic>
        <p:pic>
          <p:nvPicPr>
            <p:cNvPr id="40" name="Graphic 39" descr="Woman with solid fill">
              <a:extLst>
                <a:ext uri="{FF2B5EF4-FFF2-40B4-BE49-F238E27FC236}">
                  <a16:creationId xmlns:a16="http://schemas.microsoft.com/office/drawing/2014/main" id="{3D8CD0AA-2FB5-95C8-A9D5-D0A49EA191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96861" y="5392242"/>
              <a:ext cx="543866" cy="543866"/>
            </a:xfrm>
            <a:prstGeom prst="rect">
              <a:avLst/>
            </a:prstGeom>
          </p:spPr>
        </p:pic>
        <p:pic>
          <p:nvPicPr>
            <p:cNvPr id="41" name="Graphic 40" descr="Man with solid fill">
              <a:extLst>
                <a:ext uri="{FF2B5EF4-FFF2-40B4-BE49-F238E27FC236}">
                  <a16:creationId xmlns:a16="http://schemas.microsoft.com/office/drawing/2014/main" id="{54917EB5-2490-83F1-2B1A-AC68F6739E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9005" y="5383472"/>
              <a:ext cx="543867" cy="543867"/>
            </a:xfrm>
            <a:prstGeom prst="rect">
              <a:avLst/>
            </a:prstGeom>
          </p:spPr>
        </p:pic>
        <p:pic>
          <p:nvPicPr>
            <p:cNvPr id="42" name="Graphic 41" descr="Woman with solid fill">
              <a:extLst>
                <a:ext uri="{FF2B5EF4-FFF2-40B4-BE49-F238E27FC236}">
                  <a16:creationId xmlns:a16="http://schemas.microsoft.com/office/drawing/2014/main" id="{5F0C6B97-FB15-FE5F-389C-81AA42C0DA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8559" y="5379089"/>
              <a:ext cx="543866" cy="543866"/>
            </a:xfrm>
            <a:prstGeom prst="rect">
              <a:avLst/>
            </a:prstGeom>
          </p:spPr>
        </p:pic>
        <p:pic>
          <p:nvPicPr>
            <p:cNvPr id="43" name="Graphic 42" descr="Man with solid fill">
              <a:extLst>
                <a:ext uri="{FF2B5EF4-FFF2-40B4-BE49-F238E27FC236}">
                  <a16:creationId xmlns:a16="http://schemas.microsoft.com/office/drawing/2014/main" id="{A89F0000-2EAF-F0FF-FD6F-D24F1D9D32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9596" y="4322041"/>
              <a:ext cx="543867" cy="543867"/>
            </a:xfrm>
            <a:prstGeom prst="rect">
              <a:avLst/>
            </a:prstGeom>
          </p:spPr>
        </p:pic>
        <p:pic>
          <p:nvPicPr>
            <p:cNvPr id="44" name="Graphic 43" descr="Woman with solid fill">
              <a:extLst>
                <a:ext uri="{FF2B5EF4-FFF2-40B4-BE49-F238E27FC236}">
                  <a16:creationId xmlns:a16="http://schemas.microsoft.com/office/drawing/2014/main" id="{8DC5CCC9-4BB5-6E60-2B14-6000E2459B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68794" y="4322042"/>
              <a:ext cx="543866" cy="543866"/>
            </a:xfrm>
            <a:prstGeom prst="rect">
              <a:avLst/>
            </a:prstGeom>
          </p:spPr>
        </p:pic>
        <p:pic>
          <p:nvPicPr>
            <p:cNvPr id="16" name="Graphic 15" descr="Man with solid fill">
              <a:extLst>
                <a:ext uri="{FF2B5EF4-FFF2-40B4-BE49-F238E27FC236}">
                  <a16:creationId xmlns:a16="http://schemas.microsoft.com/office/drawing/2014/main" id="{82B9967B-0BAF-A6B6-DF24-982717A101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5188" y="4862977"/>
              <a:ext cx="543867" cy="543867"/>
            </a:xfrm>
            <a:prstGeom prst="rect">
              <a:avLst/>
            </a:prstGeom>
          </p:spPr>
        </p:pic>
        <p:pic>
          <p:nvPicPr>
            <p:cNvPr id="20" name="Graphic 19" descr="Woman with solid fill">
              <a:extLst>
                <a:ext uri="{FF2B5EF4-FFF2-40B4-BE49-F238E27FC236}">
                  <a16:creationId xmlns:a16="http://schemas.microsoft.com/office/drawing/2014/main" id="{1BF77EEC-B645-897B-160A-B0A01A25F3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99241" y="4861528"/>
              <a:ext cx="543866" cy="543866"/>
            </a:xfrm>
            <a:prstGeom prst="rect">
              <a:avLst/>
            </a:prstGeom>
          </p:spPr>
        </p:pic>
        <p:pic>
          <p:nvPicPr>
            <p:cNvPr id="21" name="Graphic 20" descr="Man with solid fill">
              <a:extLst>
                <a:ext uri="{FF2B5EF4-FFF2-40B4-BE49-F238E27FC236}">
                  <a16:creationId xmlns:a16="http://schemas.microsoft.com/office/drawing/2014/main" id="{0ECF0424-EF86-F163-5508-DBA0C73247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81385" y="4852758"/>
              <a:ext cx="543867" cy="543867"/>
            </a:xfrm>
            <a:prstGeom prst="rect">
              <a:avLst/>
            </a:prstGeom>
          </p:spPr>
        </p:pic>
        <p:pic>
          <p:nvPicPr>
            <p:cNvPr id="22" name="Graphic 21" descr="Woman with solid fill">
              <a:extLst>
                <a:ext uri="{FF2B5EF4-FFF2-40B4-BE49-F238E27FC236}">
                  <a16:creationId xmlns:a16="http://schemas.microsoft.com/office/drawing/2014/main" id="{4ACB2F35-271F-3A4B-A844-5E5F820BE3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50939" y="4848375"/>
              <a:ext cx="543866" cy="543866"/>
            </a:xfrm>
            <a:prstGeom prst="rect">
              <a:avLst/>
            </a:prstGeom>
          </p:spPr>
        </p:pic>
      </p:grpSp>
      <p:grpSp>
        <p:nvGrpSpPr>
          <p:cNvPr id="24" name="Group 23">
            <a:extLst>
              <a:ext uri="{FF2B5EF4-FFF2-40B4-BE49-F238E27FC236}">
                <a16:creationId xmlns:a16="http://schemas.microsoft.com/office/drawing/2014/main" id="{0F097950-1AEA-CAD3-7437-AED6B583BD10}"/>
              </a:ext>
            </a:extLst>
          </p:cNvPr>
          <p:cNvGrpSpPr/>
          <p:nvPr/>
        </p:nvGrpSpPr>
        <p:grpSpPr>
          <a:xfrm>
            <a:off x="8196721" y="4422731"/>
            <a:ext cx="1395173" cy="2144784"/>
            <a:chOff x="6602808" y="4322041"/>
            <a:chExt cx="1395173" cy="2144784"/>
          </a:xfrm>
        </p:grpSpPr>
        <p:pic>
          <p:nvPicPr>
            <p:cNvPr id="25" name="Graphic 24" descr="Man with solid fill">
              <a:extLst>
                <a:ext uri="{FF2B5EF4-FFF2-40B4-BE49-F238E27FC236}">
                  <a16:creationId xmlns:a16="http://schemas.microsoft.com/office/drawing/2014/main" id="{1AEAD7A6-5978-C85B-39CA-B9A6530989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02808" y="5922955"/>
              <a:ext cx="543867" cy="543867"/>
            </a:xfrm>
            <a:prstGeom prst="rect">
              <a:avLst/>
            </a:prstGeom>
          </p:spPr>
        </p:pic>
        <p:pic>
          <p:nvPicPr>
            <p:cNvPr id="26" name="Graphic 25" descr="Woman with solid fill">
              <a:extLst>
                <a:ext uri="{FF2B5EF4-FFF2-40B4-BE49-F238E27FC236}">
                  <a16:creationId xmlns:a16="http://schemas.microsoft.com/office/drawing/2014/main" id="{9D1CBEFB-6542-FCC5-FE96-E92130A519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6861" y="5922956"/>
              <a:ext cx="543866" cy="543866"/>
            </a:xfrm>
            <a:prstGeom prst="rect">
              <a:avLst/>
            </a:prstGeom>
          </p:spPr>
        </p:pic>
        <p:pic>
          <p:nvPicPr>
            <p:cNvPr id="27" name="Graphic 26" descr="Man with solid fill">
              <a:extLst>
                <a:ext uri="{FF2B5EF4-FFF2-40B4-BE49-F238E27FC236}">
                  <a16:creationId xmlns:a16="http://schemas.microsoft.com/office/drawing/2014/main" id="{787F716C-0E64-6F68-DE36-E850FD069A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7435" y="5922958"/>
              <a:ext cx="543867" cy="543867"/>
            </a:xfrm>
            <a:prstGeom prst="rect">
              <a:avLst/>
            </a:prstGeom>
          </p:spPr>
        </p:pic>
        <p:pic>
          <p:nvPicPr>
            <p:cNvPr id="28" name="Graphic 27" descr="Woman with solid fill">
              <a:extLst>
                <a:ext uri="{FF2B5EF4-FFF2-40B4-BE49-F238E27FC236}">
                  <a16:creationId xmlns:a16="http://schemas.microsoft.com/office/drawing/2014/main" id="{A521F252-2A3F-0BE9-2E23-811ACF80C2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54115" y="5922956"/>
              <a:ext cx="543866" cy="543866"/>
            </a:xfrm>
            <a:prstGeom prst="rect">
              <a:avLst/>
            </a:prstGeom>
          </p:spPr>
        </p:pic>
        <p:pic>
          <p:nvPicPr>
            <p:cNvPr id="29" name="Graphic 28" descr="Man with solid fill">
              <a:extLst>
                <a:ext uri="{FF2B5EF4-FFF2-40B4-BE49-F238E27FC236}">
                  <a16:creationId xmlns:a16="http://schemas.microsoft.com/office/drawing/2014/main" id="{2024E7F6-1B6A-6834-7482-F9351E8FED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02808" y="5393691"/>
              <a:ext cx="543867" cy="543867"/>
            </a:xfrm>
            <a:prstGeom prst="rect">
              <a:avLst/>
            </a:prstGeom>
          </p:spPr>
        </p:pic>
        <p:pic>
          <p:nvPicPr>
            <p:cNvPr id="30" name="Graphic 29" descr="Woman with solid fill">
              <a:extLst>
                <a:ext uri="{FF2B5EF4-FFF2-40B4-BE49-F238E27FC236}">
                  <a16:creationId xmlns:a16="http://schemas.microsoft.com/office/drawing/2014/main" id="{E806A14A-49DF-6BB3-E007-BBBF52D785B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6861" y="5392242"/>
              <a:ext cx="543866" cy="543866"/>
            </a:xfrm>
            <a:prstGeom prst="rect">
              <a:avLst/>
            </a:prstGeom>
          </p:spPr>
        </p:pic>
        <p:pic>
          <p:nvPicPr>
            <p:cNvPr id="31" name="Graphic 30" descr="Man with solid fill">
              <a:extLst>
                <a:ext uri="{FF2B5EF4-FFF2-40B4-BE49-F238E27FC236}">
                  <a16:creationId xmlns:a16="http://schemas.microsoft.com/office/drawing/2014/main" id="{63E19545-7843-3E47-A726-BCD6DACFD6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79005" y="5383472"/>
              <a:ext cx="543867" cy="543867"/>
            </a:xfrm>
            <a:prstGeom prst="rect">
              <a:avLst/>
            </a:prstGeom>
          </p:spPr>
        </p:pic>
        <p:pic>
          <p:nvPicPr>
            <p:cNvPr id="32" name="Graphic 31" descr="Woman with solid fill">
              <a:extLst>
                <a:ext uri="{FF2B5EF4-FFF2-40B4-BE49-F238E27FC236}">
                  <a16:creationId xmlns:a16="http://schemas.microsoft.com/office/drawing/2014/main" id="{5B5D49BA-6627-3B5D-325A-C5AF2FB93E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48559" y="5379089"/>
              <a:ext cx="543866" cy="543866"/>
            </a:xfrm>
            <a:prstGeom prst="rect">
              <a:avLst/>
            </a:prstGeom>
          </p:spPr>
        </p:pic>
        <p:pic>
          <p:nvPicPr>
            <p:cNvPr id="33" name="Graphic 32" descr="Man with solid fill">
              <a:extLst>
                <a:ext uri="{FF2B5EF4-FFF2-40B4-BE49-F238E27FC236}">
                  <a16:creationId xmlns:a16="http://schemas.microsoft.com/office/drawing/2014/main" id="{575B734F-6120-DC90-F918-92BE28BFB1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99596" y="4322041"/>
              <a:ext cx="543867" cy="543867"/>
            </a:xfrm>
            <a:prstGeom prst="rect">
              <a:avLst/>
            </a:prstGeom>
          </p:spPr>
        </p:pic>
        <p:pic>
          <p:nvPicPr>
            <p:cNvPr id="34" name="Graphic 33" descr="Woman with solid fill">
              <a:extLst>
                <a:ext uri="{FF2B5EF4-FFF2-40B4-BE49-F238E27FC236}">
                  <a16:creationId xmlns:a16="http://schemas.microsoft.com/office/drawing/2014/main" id="{1447CF6C-5889-8C6B-1BA1-A8BB5E02E4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68794" y="4322042"/>
              <a:ext cx="543866" cy="543866"/>
            </a:xfrm>
            <a:prstGeom prst="rect">
              <a:avLst/>
            </a:prstGeom>
          </p:spPr>
        </p:pic>
        <p:pic>
          <p:nvPicPr>
            <p:cNvPr id="45" name="Graphic 44" descr="Man with solid fill">
              <a:extLst>
                <a:ext uri="{FF2B5EF4-FFF2-40B4-BE49-F238E27FC236}">
                  <a16:creationId xmlns:a16="http://schemas.microsoft.com/office/drawing/2014/main" id="{5078F762-CAAD-3588-2DA2-CEBF700403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05188" y="4862977"/>
              <a:ext cx="543867" cy="543867"/>
            </a:xfrm>
            <a:prstGeom prst="rect">
              <a:avLst/>
            </a:prstGeom>
          </p:spPr>
        </p:pic>
        <p:pic>
          <p:nvPicPr>
            <p:cNvPr id="46" name="Graphic 45" descr="Woman with solid fill">
              <a:extLst>
                <a:ext uri="{FF2B5EF4-FFF2-40B4-BE49-F238E27FC236}">
                  <a16:creationId xmlns:a16="http://schemas.microsoft.com/office/drawing/2014/main" id="{F32C29D0-55F4-F829-396E-9BD1C33EDC5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9241" y="4861528"/>
              <a:ext cx="543866" cy="543866"/>
            </a:xfrm>
            <a:prstGeom prst="rect">
              <a:avLst/>
            </a:prstGeom>
          </p:spPr>
        </p:pic>
        <p:pic>
          <p:nvPicPr>
            <p:cNvPr id="47" name="Graphic 46" descr="Man with solid fill">
              <a:extLst>
                <a:ext uri="{FF2B5EF4-FFF2-40B4-BE49-F238E27FC236}">
                  <a16:creationId xmlns:a16="http://schemas.microsoft.com/office/drawing/2014/main" id="{314845BB-5F66-D95D-D953-89A994D89E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81385" y="4852758"/>
              <a:ext cx="543867" cy="543867"/>
            </a:xfrm>
            <a:prstGeom prst="rect">
              <a:avLst/>
            </a:prstGeom>
          </p:spPr>
        </p:pic>
        <p:pic>
          <p:nvPicPr>
            <p:cNvPr id="48" name="Graphic 47" descr="Woman with solid fill">
              <a:extLst>
                <a:ext uri="{FF2B5EF4-FFF2-40B4-BE49-F238E27FC236}">
                  <a16:creationId xmlns:a16="http://schemas.microsoft.com/office/drawing/2014/main" id="{03B07672-15FF-3FD8-073B-86D063F5EE4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50939" y="4848375"/>
              <a:ext cx="543866" cy="543866"/>
            </a:xfrm>
            <a:prstGeom prst="rect">
              <a:avLst/>
            </a:prstGeom>
          </p:spPr>
        </p:pic>
      </p:grpSp>
      <p:grpSp>
        <p:nvGrpSpPr>
          <p:cNvPr id="49" name="Group 48">
            <a:extLst>
              <a:ext uri="{FF2B5EF4-FFF2-40B4-BE49-F238E27FC236}">
                <a16:creationId xmlns:a16="http://schemas.microsoft.com/office/drawing/2014/main" id="{F030636A-86DE-11EF-8D35-D93B32C3D1C3}"/>
              </a:ext>
            </a:extLst>
          </p:cNvPr>
          <p:cNvGrpSpPr/>
          <p:nvPr/>
        </p:nvGrpSpPr>
        <p:grpSpPr>
          <a:xfrm>
            <a:off x="9486455" y="4398083"/>
            <a:ext cx="1395173" cy="2144784"/>
            <a:chOff x="6602808" y="4322041"/>
            <a:chExt cx="1395173" cy="2144784"/>
          </a:xfrm>
        </p:grpSpPr>
        <p:pic>
          <p:nvPicPr>
            <p:cNvPr id="50" name="Graphic 49" descr="Man with solid fill">
              <a:extLst>
                <a:ext uri="{FF2B5EF4-FFF2-40B4-BE49-F238E27FC236}">
                  <a16:creationId xmlns:a16="http://schemas.microsoft.com/office/drawing/2014/main" id="{EE49AEC5-B622-EC90-A496-D776109891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2808" y="5922955"/>
              <a:ext cx="543867" cy="543867"/>
            </a:xfrm>
            <a:prstGeom prst="rect">
              <a:avLst/>
            </a:prstGeom>
          </p:spPr>
        </p:pic>
        <p:pic>
          <p:nvPicPr>
            <p:cNvPr id="51" name="Graphic 50" descr="Woman with solid fill">
              <a:extLst>
                <a:ext uri="{FF2B5EF4-FFF2-40B4-BE49-F238E27FC236}">
                  <a16:creationId xmlns:a16="http://schemas.microsoft.com/office/drawing/2014/main" id="{5482CB3D-1758-4B31-1693-78E4B4403C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96861" y="5922956"/>
              <a:ext cx="543866" cy="543866"/>
            </a:xfrm>
            <a:prstGeom prst="rect">
              <a:avLst/>
            </a:prstGeom>
          </p:spPr>
        </p:pic>
        <p:pic>
          <p:nvPicPr>
            <p:cNvPr id="55" name="Graphic 54" descr="Man with solid fill">
              <a:extLst>
                <a:ext uri="{FF2B5EF4-FFF2-40B4-BE49-F238E27FC236}">
                  <a16:creationId xmlns:a16="http://schemas.microsoft.com/office/drawing/2014/main" id="{C5A479B5-AA65-04E2-95EB-44EF2A29B6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67435" y="5922958"/>
              <a:ext cx="543867" cy="543867"/>
            </a:xfrm>
            <a:prstGeom prst="rect">
              <a:avLst/>
            </a:prstGeom>
          </p:spPr>
        </p:pic>
        <p:pic>
          <p:nvPicPr>
            <p:cNvPr id="59" name="Graphic 58" descr="Woman with solid fill">
              <a:extLst>
                <a:ext uri="{FF2B5EF4-FFF2-40B4-BE49-F238E27FC236}">
                  <a16:creationId xmlns:a16="http://schemas.microsoft.com/office/drawing/2014/main" id="{96FA497F-4819-0C05-719A-464D8255A3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54115" y="5922956"/>
              <a:ext cx="543866" cy="543866"/>
            </a:xfrm>
            <a:prstGeom prst="rect">
              <a:avLst/>
            </a:prstGeom>
          </p:spPr>
        </p:pic>
        <p:pic>
          <p:nvPicPr>
            <p:cNvPr id="60" name="Graphic 59" descr="Man with solid fill">
              <a:extLst>
                <a:ext uri="{FF2B5EF4-FFF2-40B4-BE49-F238E27FC236}">
                  <a16:creationId xmlns:a16="http://schemas.microsoft.com/office/drawing/2014/main" id="{6A68C6DC-021A-264A-EE6E-DEABB09306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2808" y="5393691"/>
              <a:ext cx="543867" cy="543867"/>
            </a:xfrm>
            <a:prstGeom prst="rect">
              <a:avLst/>
            </a:prstGeom>
          </p:spPr>
        </p:pic>
        <p:pic>
          <p:nvPicPr>
            <p:cNvPr id="63" name="Graphic 62" descr="Woman with solid fill">
              <a:extLst>
                <a:ext uri="{FF2B5EF4-FFF2-40B4-BE49-F238E27FC236}">
                  <a16:creationId xmlns:a16="http://schemas.microsoft.com/office/drawing/2014/main" id="{7651E474-33F6-CD92-4E31-C82CA0D9DC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96861" y="5392242"/>
              <a:ext cx="543866" cy="543866"/>
            </a:xfrm>
            <a:prstGeom prst="rect">
              <a:avLst/>
            </a:prstGeom>
          </p:spPr>
        </p:pic>
        <p:pic>
          <p:nvPicPr>
            <p:cNvPr id="64" name="Graphic 63" descr="Man with solid fill">
              <a:extLst>
                <a:ext uri="{FF2B5EF4-FFF2-40B4-BE49-F238E27FC236}">
                  <a16:creationId xmlns:a16="http://schemas.microsoft.com/office/drawing/2014/main" id="{C690937C-0B69-87A3-8896-8DE7B92820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9005" y="5383472"/>
              <a:ext cx="543867" cy="543867"/>
            </a:xfrm>
            <a:prstGeom prst="rect">
              <a:avLst/>
            </a:prstGeom>
          </p:spPr>
        </p:pic>
        <p:pic>
          <p:nvPicPr>
            <p:cNvPr id="65" name="Graphic 64" descr="Woman with solid fill">
              <a:extLst>
                <a:ext uri="{FF2B5EF4-FFF2-40B4-BE49-F238E27FC236}">
                  <a16:creationId xmlns:a16="http://schemas.microsoft.com/office/drawing/2014/main" id="{86F58D00-BBF6-2A42-470B-C2F2B1984D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8559" y="5379089"/>
              <a:ext cx="543866" cy="543866"/>
            </a:xfrm>
            <a:prstGeom prst="rect">
              <a:avLst/>
            </a:prstGeom>
          </p:spPr>
        </p:pic>
        <p:pic>
          <p:nvPicPr>
            <p:cNvPr id="66" name="Graphic 65" descr="Man with solid fill">
              <a:extLst>
                <a:ext uri="{FF2B5EF4-FFF2-40B4-BE49-F238E27FC236}">
                  <a16:creationId xmlns:a16="http://schemas.microsoft.com/office/drawing/2014/main" id="{924D0EDA-C4EF-D0E4-74E6-BE262CBE4C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9596" y="4322041"/>
              <a:ext cx="543867" cy="543867"/>
            </a:xfrm>
            <a:prstGeom prst="rect">
              <a:avLst/>
            </a:prstGeom>
          </p:spPr>
        </p:pic>
        <p:pic>
          <p:nvPicPr>
            <p:cNvPr id="74" name="Graphic 73" descr="Woman with solid fill">
              <a:extLst>
                <a:ext uri="{FF2B5EF4-FFF2-40B4-BE49-F238E27FC236}">
                  <a16:creationId xmlns:a16="http://schemas.microsoft.com/office/drawing/2014/main" id="{3BACF512-B27C-CBEB-D121-6CBB045BE0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68794" y="4322042"/>
              <a:ext cx="543866" cy="543866"/>
            </a:xfrm>
            <a:prstGeom prst="rect">
              <a:avLst/>
            </a:prstGeom>
          </p:spPr>
        </p:pic>
        <p:pic>
          <p:nvPicPr>
            <p:cNvPr id="91" name="Graphic 90" descr="Man with solid fill">
              <a:extLst>
                <a:ext uri="{FF2B5EF4-FFF2-40B4-BE49-F238E27FC236}">
                  <a16:creationId xmlns:a16="http://schemas.microsoft.com/office/drawing/2014/main" id="{436912DB-6761-0340-8CDD-7352EE979F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5188" y="4862977"/>
              <a:ext cx="543867" cy="543867"/>
            </a:xfrm>
            <a:prstGeom prst="rect">
              <a:avLst/>
            </a:prstGeom>
          </p:spPr>
        </p:pic>
        <p:pic>
          <p:nvPicPr>
            <p:cNvPr id="92" name="Graphic 91" descr="Woman with solid fill">
              <a:extLst>
                <a:ext uri="{FF2B5EF4-FFF2-40B4-BE49-F238E27FC236}">
                  <a16:creationId xmlns:a16="http://schemas.microsoft.com/office/drawing/2014/main" id="{8E1BACDB-8690-98FF-02B0-73C334385E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99241" y="4861528"/>
              <a:ext cx="543866" cy="543866"/>
            </a:xfrm>
            <a:prstGeom prst="rect">
              <a:avLst/>
            </a:prstGeom>
          </p:spPr>
        </p:pic>
        <p:pic>
          <p:nvPicPr>
            <p:cNvPr id="93" name="Graphic 92" descr="Man with solid fill">
              <a:extLst>
                <a:ext uri="{FF2B5EF4-FFF2-40B4-BE49-F238E27FC236}">
                  <a16:creationId xmlns:a16="http://schemas.microsoft.com/office/drawing/2014/main" id="{1944E41C-4F01-E3A7-310C-AC27055B73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81385" y="4852758"/>
              <a:ext cx="543867" cy="543867"/>
            </a:xfrm>
            <a:prstGeom prst="rect">
              <a:avLst/>
            </a:prstGeom>
          </p:spPr>
        </p:pic>
        <p:pic>
          <p:nvPicPr>
            <p:cNvPr id="94" name="Graphic 93" descr="Woman with solid fill">
              <a:extLst>
                <a:ext uri="{FF2B5EF4-FFF2-40B4-BE49-F238E27FC236}">
                  <a16:creationId xmlns:a16="http://schemas.microsoft.com/office/drawing/2014/main" id="{F4C86738-EBD0-72C3-2E55-66FF217DAA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50939" y="4848375"/>
              <a:ext cx="543866" cy="543866"/>
            </a:xfrm>
            <a:prstGeom prst="rect">
              <a:avLst/>
            </a:prstGeom>
          </p:spPr>
        </p:pic>
      </p:grpSp>
      <p:grpSp>
        <p:nvGrpSpPr>
          <p:cNvPr id="95" name="Group 94">
            <a:extLst>
              <a:ext uri="{FF2B5EF4-FFF2-40B4-BE49-F238E27FC236}">
                <a16:creationId xmlns:a16="http://schemas.microsoft.com/office/drawing/2014/main" id="{20B536D8-1FDA-6A51-FBBD-0DEBBBAD7F6D}"/>
              </a:ext>
            </a:extLst>
          </p:cNvPr>
          <p:cNvGrpSpPr/>
          <p:nvPr/>
        </p:nvGrpSpPr>
        <p:grpSpPr>
          <a:xfrm>
            <a:off x="10784313" y="4365541"/>
            <a:ext cx="1395173" cy="2144784"/>
            <a:chOff x="6602808" y="4322041"/>
            <a:chExt cx="1395173" cy="2144784"/>
          </a:xfrm>
        </p:grpSpPr>
        <p:pic>
          <p:nvPicPr>
            <p:cNvPr id="96" name="Graphic 95" descr="Man with solid fill">
              <a:extLst>
                <a:ext uri="{FF2B5EF4-FFF2-40B4-BE49-F238E27FC236}">
                  <a16:creationId xmlns:a16="http://schemas.microsoft.com/office/drawing/2014/main" id="{807BCEC1-942C-F22B-55DF-31DFA9030E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02808" y="5922955"/>
              <a:ext cx="543867" cy="543867"/>
            </a:xfrm>
            <a:prstGeom prst="rect">
              <a:avLst/>
            </a:prstGeom>
          </p:spPr>
        </p:pic>
        <p:pic>
          <p:nvPicPr>
            <p:cNvPr id="97" name="Graphic 96" descr="Woman with solid fill">
              <a:extLst>
                <a:ext uri="{FF2B5EF4-FFF2-40B4-BE49-F238E27FC236}">
                  <a16:creationId xmlns:a16="http://schemas.microsoft.com/office/drawing/2014/main" id="{68DB7A9A-03D2-51CD-C6AA-7B03CC9224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6861" y="5922956"/>
              <a:ext cx="543866" cy="543866"/>
            </a:xfrm>
            <a:prstGeom prst="rect">
              <a:avLst/>
            </a:prstGeom>
          </p:spPr>
        </p:pic>
        <p:pic>
          <p:nvPicPr>
            <p:cNvPr id="98" name="Graphic 97" descr="Man with solid fill">
              <a:extLst>
                <a:ext uri="{FF2B5EF4-FFF2-40B4-BE49-F238E27FC236}">
                  <a16:creationId xmlns:a16="http://schemas.microsoft.com/office/drawing/2014/main" id="{D27E2372-EB94-CB35-072A-23D5E708C4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7435" y="5922958"/>
              <a:ext cx="543867" cy="543867"/>
            </a:xfrm>
            <a:prstGeom prst="rect">
              <a:avLst/>
            </a:prstGeom>
          </p:spPr>
        </p:pic>
        <p:pic>
          <p:nvPicPr>
            <p:cNvPr id="99" name="Graphic 98" descr="Woman with solid fill">
              <a:extLst>
                <a:ext uri="{FF2B5EF4-FFF2-40B4-BE49-F238E27FC236}">
                  <a16:creationId xmlns:a16="http://schemas.microsoft.com/office/drawing/2014/main" id="{3BA33285-14BC-BB6C-DBD0-BFB4BD9260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54115" y="5922956"/>
              <a:ext cx="543866" cy="543866"/>
            </a:xfrm>
            <a:prstGeom prst="rect">
              <a:avLst/>
            </a:prstGeom>
          </p:spPr>
        </p:pic>
        <p:pic>
          <p:nvPicPr>
            <p:cNvPr id="100" name="Graphic 99" descr="Man with solid fill">
              <a:extLst>
                <a:ext uri="{FF2B5EF4-FFF2-40B4-BE49-F238E27FC236}">
                  <a16:creationId xmlns:a16="http://schemas.microsoft.com/office/drawing/2014/main" id="{F941FE80-36B5-EF09-0F68-E545FB64C6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02808" y="5393691"/>
              <a:ext cx="543867" cy="543867"/>
            </a:xfrm>
            <a:prstGeom prst="rect">
              <a:avLst/>
            </a:prstGeom>
          </p:spPr>
        </p:pic>
        <p:pic>
          <p:nvPicPr>
            <p:cNvPr id="101" name="Graphic 100" descr="Woman with solid fill">
              <a:extLst>
                <a:ext uri="{FF2B5EF4-FFF2-40B4-BE49-F238E27FC236}">
                  <a16:creationId xmlns:a16="http://schemas.microsoft.com/office/drawing/2014/main" id="{2795B341-E0F5-EB69-7F52-AECFC1FFD66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6861" y="5392242"/>
              <a:ext cx="543866" cy="543866"/>
            </a:xfrm>
            <a:prstGeom prst="rect">
              <a:avLst/>
            </a:prstGeom>
          </p:spPr>
        </p:pic>
        <p:pic>
          <p:nvPicPr>
            <p:cNvPr id="102" name="Graphic 101" descr="Man with solid fill">
              <a:extLst>
                <a:ext uri="{FF2B5EF4-FFF2-40B4-BE49-F238E27FC236}">
                  <a16:creationId xmlns:a16="http://schemas.microsoft.com/office/drawing/2014/main" id="{2E5A0948-0C3E-84A7-8446-1992F3E0D3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79005" y="5383472"/>
              <a:ext cx="543867" cy="543867"/>
            </a:xfrm>
            <a:prstGeom prst="rect">
              <a:avLst/>
            </a:prstGeom>
          </p:spPr>
        </p:pic>
        <p:pic>
          <p:nvPicPr>
            <p:cNvPr id="103" name="Graphic 102" descr="Woman with solid fill">
              <a:extLst>
                <a:ext uri="{FF2B5EF4-FFF2-40B4-BE49-F238E27FC236}">
                  <a16:creationId xmlns:a16="http://schemas.microsoft.com/office/drawing/2014/main" id="{0ABAB740-32B0-5FB1-2FE5-68BF7FB0D2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48559" y="5379089"/>
              <a:ext cx="543866" cy="543866"/>
            </a:xfrm>
            <a:prstGeom prst="rect">
              <a:avLst/>
            </a:prstGeom>
          </p:spPr>
        </p:pic>
        <p:pic>
          <p:nvPicPr>
            <p:cNvPr id="104" name="Graphic 103" descr="Man with solid fill">
              <a:extLst>
                <a:ext uri="{FF2B5EF4-FFF2-40B4-BE49-F238E27FC236}">
                  <a16:creationId xmlns:a16="http://schemas.microsoft.com/office/drawing/2014/main" id="{054205A6-CF90-76D3-E447-8E2EF3840A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99596" y="4322041"/>
              <a:ext cx="543867" cy="543867"/>
            </a:xfrm>
            <a:prstGeom prst="rect">
              <a:avLst/>
            </a:prstGeom>
          </p:spPr>
        </p:pic>
        <p:pic>
          <p:nvPicPr>
            <p:cNvPr id="105" name="Graphic 104" descr="Woman with solid fill">
              <a:extLst>
                <a:ext uri="{FF2B5EF4-FFF2-40B4-BE49-F238E27FC236}">
                  <a16:creationId xmlns:a16="http://schemas.microsoft.com/office/drawing/2014/main" id="{7F0528BA-3DBF-EF89-C53D-CC959F3718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68794" y="4322042"/>
              <a:ext cx="543866" cy="543866"/>
            </a:xfrm>
            <a:prstGeom prst="rect">
              <a:avLst/>
            </a:prstGeom>
          </p:spPr>
        </p:pic>
        <p:pic>
          <p:nvPicPr>
            <p:cNvPr id="106" name="Graphic 105" descr="Man with solid fill">
              <a:extLst>
                <a:ext uri="{FF2B5EF4-FFF2-40B4-BE49-F238E27FC236}">
                  <a16:creationId xmlns:a16="http://schemas.microsoft.com/office/drawing/2014/main" id="{AEBD69A2-214B-7296-9502-1A3041ABBB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05188" y="4862977"/>
              <a:ext cx="543867" cy="543867"/>
            </a:xfrm>
            <a:prstGeom prst="rect">
              <a:avLst/>
            </a:prstGeom>
          </p:spPr>
        </p:pic>
        <p:pic>
          <p:nvPicPr>
            <p:cNvPr id="107" name="Graphic 106" descr="Woman with solid fill">
              <a:extLst>
                <a:ext uri="{FF2B5EF4-FFF2-40B4-BE49-F238E27FC236}">
                  <a16:creationId xmlns:a16="http://schemas.microsoft.com/office/drawing/2014/main" id="{A47904DC-3DB6-A830-64C6-EB6A64F9D2E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9241" y="4861528"/>
              <a:ext cx="543866" cy="543866"/>
            </a:xfrm>
            <a:prstGeom prst="rect">
              <a:avLst/>
            </a:prstGeom>
          </p:spPr>
        </p:pic>
        <p:pic>
          <p:nvPicPr>
            <p:cNvPr id="108" name="Graphic 107" descr="Man with solid fill">
              <a:extLst>
                <a:ext uri="{FF2B5EF4-FFF2-40B4-BE49-F238E27FC236}">
                  <a16:creationId xmlns:a16="http://schemas.microsoft.com/office/drawing/2014/main" id="{9FB0B973-4419-2B76-AB3B-EC72854D87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81385" y="4852758"/>
              <a:ext cx="543867" cy="543867"/>
            </a:xfrm>
            <a:prstGeom prst="rect">
              <a:avLst/>
            </a:prstGeom>
          </p:spPr>
        </p:pic>
        <p:pic>
          <p:nvPicPr>
            <p:cNvPr id="109" name="Graphic 108" descr="Woman with solid fill">
              <a:extLst>
                <a:ext uri="{FF2B5EF4-FFF2-40B4-BE49-F238E27FC236}">
                  <a16:creationId xmlns:a16="http://schemas.microsoft.com/office/drawing/2014/main" id="{A21467B6-85DB-374C-AA42-FB987D0E325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50939" y="4848375"/>
              <a:ext cx="543866" cy="543866"/>
            </a:xfrm>
            <a:prstGeom prst="rect">
              <a:avLst/>
            </a:prstGeom>
          </p:spPr>
        </p:pic>
      </p:grpSp>
      <p:sp>
        <p:nvSpPr>
          <p:cNvPr id="110" name="TextBox 109">
            <a:extLst>
              <a:ext uri="{FF2B5EF4-FFF2-40B4-BE49-F238E27FC236}">
                <a16:creationId xmlns:a16="http://schemas.microsoft.com/office/drawing/2014/main" id="{59A6011A-68C3-96C3-8370-883FFE33579A}"/>
              </a:ext>
            </a:extLst>
          </p:cNvPr>
          <p:cNvSpPr txBox="1"/>
          <p:nvPr/>
        </p:nvSpPr>
        <p:spPr>
          <a:xfrm>
            <a:off x="6762862" y="6608826"/>
            <a:ext cx="1705792" cy="264752"/>
          </a:xfrm>
          <a:prstGeom prst="rect">
            <a:avLst/>
          </a:prstGeom>
          <a:noFill/>
        </p:spPr>
        <p:txBody>
          <a:bodyPr wrap="square">
            <a:spAutoFit/>
          </a:bodyPr>
          <a:lstStyle/>
          <a:p>
            <a:pPr algn="ctr">
              <a:lnSpc>
                <a:spcPts val="1300"/>
              </a:lnSpc>
              <a:spcAft>
                <a:spcPts val="1200"/>
              </a:spcAft>
            </a:pPr>
            <a:r>
              <a:rPr lang="en-US" sz="1400" b="1" dirty="0">
                <a:solidFill>
                  <a:schemeClr val="accent2"/>
                </a:solidFill>
              </a:rPr>
              <a:t>Jan (23 nights)</a:t>
            </a:r>
          </a:p>
        </p:txBody>
      </p:sp>
      <p:sp>
        <p:nvSpPr>
          <p:cNvPr id="111" name="TextBox 110">
            <a:extLst>
              <a:ext uri="{FF2B5EF4-FFF2-40B4-BE49-F238E27FC236}">
                <a16:creationId xmlns:a16="http://schemas.microsoft.com/office/drawing/2014/main" id="{AB7EE8CE-B29B-637D-44D9-A8FF135D99BB}"/>
              </a:ext>
            </a:extLst>
          </p:cNvPr>
          <p:cNvSpPr txBox="1"/>
          <p:nvPr/>
        </p:nvSpPr>
        <p:spPr>
          <a:xfrm>
            <a:off x="9341348" y="6597203"/>
            <a:ext cx="1705792" cy="264752"/>
          </a:xfrm>
          <a:prstGeom prst="rect">
            <a:avLst/>
          </a:prstGeom>
          <a:noFill/>
        </p:spPr>
        <p:txBody>
          <a:bodyPr wrap="square">
            <a:spAutoFit/>
          </a:bodyPr>
          <a:lstStyle/>
          <a:p>
            <a:pPr algn="ctr">
              <a:lnSpc>
                <a:spcPts val="1300"/>
              </a:lnSpc>
              <a:spcAft>
                <a:spcPts val="1200"/>
              </a:spcAft>
            </a:pPr>
            <a:r>
              <a:rPr lang="en-US" sz="1400" b="1" dirty="0">
                <a:solidFill>
                  <a:schemeClr val="accent2"/>
                </a:solidFill>
              </a:rPr>
              <a:t>Mar (31 nights)</a:t>
            </a:r>
          </a:p>
        </p:txBody>
      </p:sp>
      <p:sp>
        <p:nvSpPr>
          <p:cNvPr id="112" name="TextBox 111">
            <a:extLst>
              <a:ext uri="{FF2B5EF4-FFF2-40B4-BE49-F238E27FC236}">
                <a16:creationId xmlns:a16="http://schemas.microsoft.com/office/drawing/2014/main" id="{BE64F09E-EE33-D2F2-0328-86CFA300FD7D}"/>
              </a:ext>
            </a:extLst>
          </p:cNvPr>
          <p:cNvSpPr txBox="1"/>
          <p:nvPr/>
        </p:nvSpPr>
        <p:spPr>
          <a:xfrm>
            <a:off x="8046962" y="6593248"/>
            <a:ext cx="1705792" cy="264752"/>
          </a:xfrm>
          <a:prstGeom prst="rect">
            <a:avLst/>
          </a:prstGeom>
          <a:noFill/>
        </p:spPr>
        <p:txBody>
          <a:bodyPr wrap="square">
            <a:spAutoFit/>
          </a:bodyPr>
          <a:lstStyle/>
          <a:p>
            <a:pPr algn="ctr">
              <a:lnSpc>
                <a:spcPts val="1300"/>
              </a:lnSpc>
              <a:spcAft>
                <a:spcPts val="1200"/>
              </a:spcAft>
            </a:pPr>
            <a:r>
              <a:rPr lang="en-US" sz="1400" b="1" dirty="0">
                <a:solidFill>
                  <a:srgbClr val="607796"/>
                </a:solidFill>
              </a:rPr>
              <a:t>Feb (28 nights)</a:t>
            </a:r>
          </a:p>
        </p:txBody>
      </p:sp>
    </p:spTree>
    <p:extLst>
      <p:ext uri="{BB962C8B-B14F-4D97-AF65-F5344CB8AC3E}">
        <p14:creationId xmlns:p14="http://schemas.microsoft.com/office/powerpoint/2010/main" val="24383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6924CB-3CBC-F87C-E45A-F4E283B08CFF}"/>
              </a:ext>
            </a:extLst>
          </p:cNvPr>
          <p:cNvSpPr/>
          <p:nvPr/>
        </p:nvSpPr>
        <p:spPr>
          <a:xfrm>
            <a:off x="0" y="-1"/>
            <a:ext cx="12192000" cy="644149"/>
          </a:xfrm>
          <a:prstGeom prst="rect">
            <a:avLst/>
          </a:prstGeom>
          <a:solidFill>
            <a:srgbClr val="506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20AF1402-762E-6149-84A6-E3D062E49DE0}"/>
              </a:ext>
            </a:extLst>
          </p:cNvPr>
          <p:cNvSpPr>
            <a:spLocks noGrp="1"/>
          </p:cNvSpPr>
          <p:nvPr>
            <p:ph type="title"/>
          </p:nvPr>
        </p:nvSpPr>
        <p:spPr>
          <a:xfrm>
            <a:off x="196686" y="61723"/>
            <a:ext cx="11995314" cy="520700"/>
          </a:xfrm>
        </p:spPr>
        <p:txBody>
          <a:bodyPr>
            <a:noAutofit/>
          </a:bodyPr>
          <a:lstStyle/>
          <a:p>
            <a:r>
              <a:rPr lang="en-US" sz="3600" dirty="0">
                <a:solidFill>
                  <a:schemeClr val="bg1"/>
                </a:solidFill>
                <a:latin typeface="Calibri"/>
                <a:ea typeface="Calibri"/>
                <a:cs typeface="Calibri Light"/>
              </a:rPr>
              <a:t>Exits from Winter Shelter</a:t>
            </a:r>
          </a:p>
        </p:txBody>
      </p:sp>
      <p:pic>
        <p:nvPicPr>
          <p:cNvPr id="1027" name="Picture 3">
            <a:extLst>
              <a:ext uri="{FF2B5EF4-FFF2-40B4-BE49-F238E27FC236}">
                <a16:creationId xmlns:a16="http://schemas.microsoft.com/office/drawing/2014/main" id="{5B7042ED-1554-C71F-BDED-2AE62681A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08" y="5612026"/>
            <a:ext cx="3560064" cy="10659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CF1ECF-1618-4BFF-8FBA-27D772BE8BDA}"/>
              </a:ext>
            </a:extLst>
          </p:cNvPr>
          <p:cNvSpPr txBox="1"/>
          <p:nvPr/>
        </p:nvSpPr>
        <p:spPr>
          <a:xfrm>
            <a:off x="196686" y="856751"/>
            <a:ext cx="3914307" cy="1077218"/>
          </a:xfrm>
          <a:prstGeom prst="rect">
            <a:avLst/>
          </a:prstGeom>
          <a:noFill/>
        </p:spPr>
        <p:txBody>
          <a:bodyPr wrap="square">
            <a:spAutoFit/>
          </a:bodyPr>
          <a:lstStyle/>
          <a:p>
            <a:pPr>
              <a:spcAft>
                <a:spcPts val="1200"/>
              </a:spcAft>
            </a:pPr>
            <a:r>
              <a:rPr lang="en-US" sz="1600" b="1" dirty="0"/>
              <a:t>This visual shows the exit destinations for 45 of the 72 individuals who stayed in the seasonal shelter. The remaining 27 had unknown destinations.</a:t>
            </a:r>
            <a:endParaRPr lang="en-US" sz="1600" dirty="0"/>
          </a:p>
        </p:txBody>
      </p:sp>
      <p:pic>
        <p:nvPicPr>
          <p:cNvPr id="1029" name="Picture 5">
            <a:extLst>
              <a:ext uri="{FF2B5EF4-FFF2-40B4-BE49-F238E27FC236}">
                <a16:creationId xmlns:a16="http://schemas.microsoft.com/office/drawing/2014/main" id="{A24BED31-3E08-8D66-08CD-8746824B2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246" y="712989"/>
            <a:ext cx="8940194" cy="614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279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4" name="Rectangle 22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0" name="Picture 219" descr="Close up image of hands applauding">
            <a:extLst>
              <a:ext uri="{FF2B5EF4-FFF2-40B4-BE49-F238E27FC236}">
                <a16:creationId xmlns:a16="http://schemas.microsoft.com/office/drawing/2014/main" id="{8C905001-B9B1-A613-6BD9-68AAC337BD3B}"/>
              </a:ext>
            </a:extLst>
          </p:cNvPr>
          <p:cNvPicPr>
            <a:picLocks noChangeAspect="1"/>
          </p:cNvPicPr>
          <p:nvPr/>
        </p:nvPicPr>
        <p:blipFill>
          <a:blip r:embed="rId2">
            <a:alphaModFix amt="50000"/>
          </a:blip>
          <a:srcRect r="-2" b="15726"/>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156B1FFE-77C0-441E-4C18-B8832202C4B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Faith Partners for Housing Solutions</a:t>
            </a:r>
            <a:endParaRPr lang="en-US" dirty="0"/>
          </a:p>
        </p:txBody>
      </p:sp>
      <p:sp>
        <p:nvSpPr>
          <p:cNvPr id="5" name="Slide Number Placeholder 4">
            <a:extLst>
              <a:ext uri="{FF2B5EF4-FFF2-40B4-BE49-F238E27FC236}">
                <a16:creationId xmlns:a16="http://schemas.microsoft.com/office/drawing/2014/main" id="{21884BCA-75F6-1C69-2863-B79CEC64549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BF9BDEB-4511-44A6-9F48-C347B78FF336}" type="slidenum">
              <a:rPr lang="en-US">
                <a:solidFill>
                  <a:srgbClr val="FFFFFF"/>
                </a:solidFill>
                <a:latin typeface="Calibri" panose="020F0502020204030204"/>
              </a:rPr>
              <a:pPr>
                <a:spcAft>
                  <a:spcPts val="600"/>
                </a:spcAft>
                <a:defRPr/>
              </a:pPr>
              <a:t>7</a:t>
            </a:fld>
            <a:endParaRPr lang="en-US">
              <a:solidFill>
                <a:srgbClr val="FFFFFF"/>
              </a:solidFill>
              <a:latin typeface="Calibri" panose="020F0502020204030204"/>
            </a:endParaRPr>
          </a:p>
        </p:txBody>
      </p:sp>
    </p:spTree>
    <p:extLst>
      <p:ext uri="{BB962C8B-B14F-4D97-AF65-F5344CB8AC3E}">
        <p14:creationId xmlns:p14="http://schemas.microsoft.com/office/powerpoint/2010/main" val="42599734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4EBA-7B27-01EB-27E7-BAE7E9152CBB}"/>
              </a:ext>
            </a:extLst>
          </p:cNvPr>
          <p:cNvSpPr>
            <a:spLocks noGrp="1"/>
          </p:cNvSpPr>
          <p:nvPr>
            <p:ph type="title"/>
          </p:nvPr>
        </p:nvSpPr>
        <p:spPr/>
        <p:txBody>
          <a:bodyPr>
            <a:normAutofit/>
          </a:bodyPr>
          <a:lstStyle/>
          <a:p>
            <a:r>
              <a:rPr lang="en-US" b="1" dirty="0">
                <a:ea typeface="Calibri Light"/>
                <a:cs typeface="Calibri Light"/>
              </a:rPr>
              <a:t>Faith Based Partnership In Randolph:  </a:t>
            </a:r>
            <a:br>
              <a:rPr lang="en-US" b="1" dirty="0">
                <a:ea typeface="Calibri Light"/>
                <a:cs typeface="Calibri Light"/>
              </a:rPr>
            </a:br>
            <a:r>
              <a:rPr lang="en-US" b="1" dirty="0">
                <a:ea typeface="Calibri Light"/>
                <a:cs typeface="Calibri Light"/>
              </a:rPr>
              <a:t>Charlie's Loft </a:t>
            </a:r>
            <a:endParaRPr lang="en-US" b="1" dirty="0"/>
          </a:p>
        </p:txBody>
      </p:sp>
      <p:sp>
        <p:nvSpPr>
          <p:cNvPr id="3" name="Content Placeholder 2">
            <a:extLst>
              <a:ext uri="{FF2B5EF4-FFF2-40B4-BE49-F238E27FC236}">
                <a16:creationId xmlns:a16="http://schemas.microsoft.com/office/drawing/2014/main" id="{C0BAF983-8752-4FB0-C460-1E9F5E5739A7}"/>
              </a:ext>
            </a:extLst>
          </p:cNvPr>
          <p:cNvSpPr>
            <a:spLocks noGrp="1"/>
          </p:cNvSpPr>
          <p:nvPr>
            <p:ph idx="1"/>
          </p:nvPr>
        </p:nvSpPr>
        <p:spPr/>
        <p:txBody>
          <a:bodyPr vert="horz" lIns="91440" tIns="45720" rIns="91440" bIns="45720" rtlCol="0" anchor="t">
            <a:normAutofit/>
          </a:bodyPr>
          <a:lstStyle/>
          <a:p>
            <a:pPr marL="0" indent="0">
              <a:buNone/>
            </a:pPr>
            <a:endParaRPr lang="en-US" sz="1100" b="1" dirty="0">
              <a:latin typeface="Aptos"/>
              <a:ea typeface="Calibri" panose="020F0502020204030204"/>
              <a:cs typeface="Calibri" panose="020F0502020204030204"/>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sz="1100" dirty="0">
              <a:latin typeface="Aptos"/>
            </a:endParaRPr>
          </a:p>
          <a:p>
            <a:endParaRPr lang="en-US" dirty="0"/>
          </a:p>
        </p:txBody>
      </p:sp>
      <p:sp>
        <p:nvSpPr>
          <p:cNvPr id="5" name="Slide Number Placeholder 4">
            <a:extLst>
              <a:ext uri="{FF2B5EF4-FFF2-40B4-BE49-F238E27FC236}">
                <a16:creationId xmlns:a16="http://schemas.microsoft.com/office/drawing/2014/main" id="{4EEA3948-39BC-FDD8-9246-3E2F9B48D521}"/>
              </a:ext>
            </a:extLst>
          </p:cNvPr>
          <p:cNvSpPr>
            <a:spLocks noGrp="1"/>
          </p:cNvSpPr>
          <p:nvPr>
            <p:ph type="sldNum" sz="quarter" idx="12"/>
          </p:nvPr>
        </p:nvSpPr>
        <p:spPr/>
        <p:txBody>
          <a:bodyPr/>
          <a:lstStyle/>
          <a:p>
            <a:fld id="{CBF9BDEB-4511-44A6-9F48-C347B78FF336}" type="slidenum">
              <a:rPr lang="en-US" smtClean="0"/>
              <a:t>8</a:t>
            </a:fld>
            <a:endParaRPr lang="en-US"/>
          </a:p>
        </p:txBody>
      </p:sp>
      <p:sp>
        <p:nvSpPr>
          <p:cNvPr id="4" name="Text Placeholder 3">
            <a:extLst>
              <a:ext uri="{FF2B5EF4-FFF2-40B4-BE49-F238E27FC236}">
                <a16:creationId xmlns:a16="http://schemas.microsoft.com/office/drawing/2014/main" id="{2203EEC9-C2FD-9A73-DF42-3BE96B16E8CA}"/>
              </a:ext>
            </a:extLst>
          </p:cNvPr>
          <p:cNvSpPr>
            <a:spLocks noGrp="1"/>
          </p:cNvSpPr>
          <p:nvPr>
            <p:ph type="body" sz="half" idx="4294967295"/>
          </p:nvPr>
        </p:nvSpPr>
        <p:spPr>
          <a:xfrm>
            <a:off x="2534457" y="1957307"/>
            <a:ext cx="6077730" cy="3635375"/>
          </a:xfrm>
        </p:spPr>
        <p:txBody>
          <a:bodyPr vert="horz" lIns="91440" tIns="45720" rIns="91440" bIns="45720" rtlCol="0" anchor="t">
            <a:noAutofit/>
          </a:bodyPr>
          <a:lstStyle/>
          <a:p>
            <a:pPr marL="285750" indent="-285750">
              <a:buFont typeface="Arial"/>
              <a:buChar char="•"/>
            </a:pPr>
            <a:r>
              <a:rPr lang="en-US" b="1" dirty="0">
                <a:latin typeface="Aptos"/>
                <a:ea typeface="Calibri"/>
                <a:cs typeface="Calibri"/>
              </a:rPr>
              <a:t>This loft provides a small apartment that is available for up to 28 days.  Another, St. John's - provides cots in their parish hall for overnight stays.  Both are currently available to serve one household at a time.  There are ongoing attempts to garner sufficient community volunteers to offer additional warming shelter capacity during winter months at St. John's.</a:t>
            </a:r>
            <a:endParaRPr lang="en-US" b="1">
              <a:ea typeface="Calibri"/>
              <a:cs typeface="Calibri"/>
            </a:endParaRPr>
          </a:p>
          <a:p>
            <a:pPr marL="285750" indent="-285750">
              <a:buFont typeface="Arial"/>
              <a:buChar char="•"/>
            </a:pPr>
            <a:endParaRPr lang="en-US" sz="2000" dirty="0">
              <a:solidFill>
                <a:schemeClr val="bg1"/>
              </a:solidFill>
              <a:latin typeface="Aptos"/>
              <a:ea typeface="Calibri"/>
              <a:cs typeface="Calibri"/>
            </a:endParaRPr>
          </a:p>
          <a:p>
            <a:pPr marL="285750" indent="-285750">
              <a:buFont typeface="Arial"/>
              <a:buChar char="•"/>
            </a:pPr>
            <a:endParaRPr lang="en-US" sz="2000" dirty="0">
              <a:latin typeface="Aptos"/>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60884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38657-275D-4647-99EE-CE1487795F76}"/>
              </a:ext>
            </a:extLst>
          </p:cNvPr>
          <p:cNvSpPr>
            <a:spLocks noGrp="1"/>
          </p:cNvSpPr>
          <p:nvPr>
            <p:ph type="title"/>
          </p:nvPr>
        </p:nvSpPr>
        <p:spPr>
          <a:xfrm>
            <a:off x="976746" y="3703975"/>
            <a:ext cx="4337858" cy="2398713"/>
          </a:xfrm>
        </p:spPr>
        <p:txBody>
          <a:bodyPr>
            <a:normAutofit/>
          </a:bodyPr>
          <a:lstStyle/>
          <a:p>
            <a:pPr algn="ctr"/>
            <a:r>
              <a:rPr lang="en-US" sz="4000" dirty="0">
                <a:ea typeface="Calibri Light"/>
                <a:cs typeface="Calibri Light"/>
              </a:rPr>
              <a:t>747 and St Paul's Episcopal Faith Community </a:t>
            </a:r>
            <a:endParaRPr lang="en-US" sz="4000" dirty="0"/>
          </a:p>
        </p:txBody>
      </p:sp>
      <p:pic>
        <p:nvPicPr>
          <p:cNvPr id="3" name="Picture 2" descr="A large house with trees and grass&#10;&#10;AI-generated content may be incorrect.">
            <a:extLst>
              <a:ext uri="{FF2B5EF4-FFF2-40B4-BE49-F238E27FC236}">
                <a16:creationId xmlns:a16="http://schemas.microsoft.com/office/drawing/2014/main" id="{B429BDE3-25B2-9F6B-3F27-91580970A359}"/>
              </a:ext>
            </a:extLst>
          </p:cNvPr>
          <p:cNvPicPr>
            <a:picLocks noChangeAspect="1"/>
          </p:cNvPicPr>
          <p:nvPr/>
        </p:nvPicPr>
        <p:blipFill>
          <a:blip r:embed="rId2"/>
          <a:srcRect t="26698" b="5224"/>
          <a:stretch>
            <a:fillRect/>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4" name="Text Placeholder 3">
            <a:extLst>
              <a:ext uri="{FF2B5EF4-FFF2-40B4-BE49-F238E27FC236}">
                <a16:creationId xmlns:a16="http://schemas.microsoft.com/office/drawing/2014/main" id="{0E9EB231-FCA5-CF65-2E99-0910808B2AAB}"/>
              </a:ext>
            </a:extLst>
          </p:cNvPr>
          <p:cNvSpPr>
            <a:spLocks noGrp="1"/>
          </p:cNvSpPr>
          <p:nvPr>
            <p:ph idx="1"/>
          </p:nvPr>
        </p:nvSpPr>
        <p:spPr>
          <a:xfrm>
            <a:off x="5114925" y="2799100"/>
            <a:ext cx="6248400" cy="3922713"/>
          </a:xfrm>
        </p:spPr>
        <p:txBody>
          <a:bodyPr vert="horz" lIns="91440" tIns="45720" rIns="91440" bIns="45720" rtlCol="0" anchor="ctr">
            <a:noAutofit/>
          </a:bodyPr>
          <a:lstStyle/>
          <a:p>
            <a:pPr marL="0" indent="0">
              <a:buNone/>
            </a:pPr>
            <a:endParaRPr lang="en-US" sz="1400" b="1" dirty="0">
              <a:latin typeface="Oswald"/>
            </a:endParaRPr>
          </a:p>
          <a:p>
            <a:pPr marL="0" indent="0">
              <a:buNone/>
            </a:pPr>
            <a:r>
              <a:rPr lang="en-US" sz="2000" b="1" dirty="0">
                <a:latin typeface="Oswald"/>
              </a:rPr>
              <a:t>White River Junction, VT</a:t>
            </a:r>
            <a:endParaRPr lang="en-US" sz="2000">
              <a:ea typeface="Calibri"/>
              <a:cs typeface="Calibri"/>
            </a:endParaRPr>
          </a:p>
          <a:p>
            <a:r>
              <a:rPr lang="en-US" sz="2000" dirty="0">
                <a:latin typeface="Aptos"/>
                <a:ea typeface="Roboto"/>
                <a:cs typeface="Roboto"/>
              </a:rPr>
              <a:t>Twin Pines has partnered with St. Paul’s Episcopal Church in White River Junction and the Upper Valley Haven on an innovative project.  Twin Pines to use a portion of the church’s two-acre property to create 18 one-bedroom apartments of permanent housing for the chronically homeless. Residents will receive supportive services from the Haven, located next door.  St Paul's is offering support in community and social engagement in the building.</a:t>
            </a:r>
          </a:p>
          <a:p>
            <a:endParaRPr lang="en-US" sz="2000" dirty="0">
              <a:latin typeface="Aptos"/>
              <a:ea typeface="Calibri"/>
              <a:cs typeface="Calibri"/>
            </a:endParaRPr>
          </a:p>
        </p:txBody>
      </p:sp>
      <p:sp>
        <p:nvSpPr>
          <p:cNvPr id="5" name="Slide Number Placeholder 4">
            <a:extLst>
              <a:ext uri="{FF2B5EF4-FFF2-40B4-BE49-F238E27FC236}">
                <a16:creationId xmlns:a16="http://schemas.microsoft.com/office/drawing/2014/main" id="{E30E3FBC-E30B-2595-BD75-DE60BBC9A811}"/>
              </a:ext>
            </a:extLst>
          </p:cNvPr>
          <p:cNvSpPr>
            <a:spLocks noGrp="1"/>
          </p:cNvSpPr>
          <p:nvPr>
            <p:ph type="sldNum" sz="quarter" idx="12"/>
          </p:nvPr>
        </p:nvSpPr>
        <p:spPr>
          <a:xfrm>
            <a:off x="8610600" y="6356350"/>
            <a:ext cx="2743200" cy="365125"/>
          </a:xfrm>
        </p:spPr>
        <p:txBody>
          <a:bodyPr>
            <a:normAutofit/>
          </a:bodyPr>
          <a:lstStyle/>
          <a:p>
            <a:pPr>
              <a:spcAft>
                <a:spcPts val="600"/>
              </a:spcAft>
            </a:pPr>
            <a:fld id="{CBF9BDEB-4511-44A6-9F48-C347B78FF336}" type="slidenum">
              <a:rPr lang="en-US" sz="1000"/>
              <a:pPr>
                <a:spcAft>
                  <a:spcPts val="600"/>
                </a:spcAft>
              </a:pPr>
              <a:t>9</a:t>
            </a:fld>
            <a:endParaRPr lang="en-US" sz="1000"/>
          </a:p>
        </p:txBody>
      </p:sp>
    </p:spTree>
    <p:extLst>
      <p:ext uri="{BB962C8B-B14F-4D97-AF65-F5344CB8AC3E}">
        <p14:creationId xmlns:p14="http://schemas.microsoft.com/office/powerpoint/2010/main" val="4011627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7374BC59B2EF4190F98E73C556D75D" ma:contentTypeVersion="19" ma:contentTypeDescription="Create a new document." ma:contentTypeScope="" ma:versionID="5495a12f1cb7fd30cd3742f5ccb31901">
  <xsd:schema xmlns:xsd="http://www.w3.org/2001/XMLSchema" xmlns:xs="http://www.w3.org/2001/XMLSchema" xmlns:p="http://schemas.microsoft.com/office/2006/metadata/properties" xmlns:ns2="91587251-010f-4251-9cd5-905b251ef260" xmlns:ns3="9418ad85-047b-4376-89e2-0946c69418be" targetNamespace="http://schemas.microsoft.com/office/2006/metadata/properties" ma:root="true" ma:fieldsID="96c104d2d5311ddb181cc5d4f618a88c" ns2:_="" ns3:_="">
    <xsd:import namespace="91587251-010f-4251-9cd5-905b251ef260"/>
    <xsd:import namespace="9418ad85-047b-4376-89e2-0946c69418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TaxCatchAll"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87251-010f-4251-9cd5-905b251ef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8d9269-ba81-4353-9704-2261421b28d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18ad85-047b-4376-89e2-0946c69418b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3b65782-b31e-467b-998c-5cb989c39e16}" ma:internalName="TaxCatchAll" ma:showField="CatchAllData" ma:web="9418ad85-047b-4376-89e2-0946c69418b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418ad85-047b-4376-89e2-0946c69418be" xsi:nil="true"/>
    <lcf76f155ced4ddcb4097134ff3c332f xmlns="91587251-010f-4251-9cd5-905b251ef26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AF81C8-FD71-4CAE-B1DB-7039D1668EF4}"/>
</file>

<file path=customXml/itemProps2.xml><?xml version="1.0" encoding="utf-8"?>
<ds:datastoreItem xmlns:ds="http://schemas.openxmlformats.org/officeDocument/2006/customXml" ds:itemID="{388410DC-B40E-46E1-B7D9-5BB30A8FB705}">
  <ds:schemaRefs>
    <ds:schemaRef ds:uri="http://schemas.microsoft.com/office/2006/metadata/properties"/>
    <ds:schemaRef ds:uri="http://schemas.microsoft.com/office/infopath/2007/PartnerControls"/>
    <ds:schemaRef ds:uri="5fe1f358-3873-4cd3-9019-d90bde03a39f"/>
    <ds:schemaRef ds:uri="a3a3335d-b1e9-4243-9572-43951036bdc0"/>
    <ds:schemaRef ds:uri="f7fc3c4f-e0e6-4b39-bc7e-856d48e2dd39"/>
  </ds:schemaRefs>
</ds:datastoreItem>
</file>

<file path=customXml/itemProps3.xml><?xml version="1.0" encoding="utf-8"?>
<ds:datastoreItem xmlns:ds="http://schemas.openxmlformats.org/officeDocument/2006/customXml" ds:itemID="{4A3627F5-2B21-4A73-80C4-29DA5C9D0A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TotalTime>
  <Words>433</Words>
  <Application>Microsoft Office PowerPoint</Application>
  <PresentationFormat>Widescreen</PresentationFormat>
  <Paragraphs>46</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Office Theme</vt:lpstr>
      <vt:lpstr>        Upper Valley Coalition for Housing Solutions   "Cultivating Creative Solutions through Partnerships"</vt:lpstr>
      <vt:lpstr>Partnering with Landlords for Support</vt:lpstr>
      <vt:lpstr>Education &amp; Awareness</vt:lpstr>
      <vt:lpstr>House Calls at the Haven</vt:lpstr>
      <vt:lpstr>Partnering with Lebanon/Grafton Co, NH for Seasonal Shelter </vt:lpstr>
      <vt:lpstr>Exits from Winter Shelter</vt:lpstr>
      <vt:lpstr>Faith Partners for Housing Solutions</vt:lpstr>
      <vt:lpstr>Faith Based Partnership In Randolph:   Charlie's Loft </vt:lpstr>
      <vt:lpstr>747 and St Paul's Episcopal Faith Community </vt:lpstr>
      <vt:lpstr>Community Policing Efforts in Hartford, VT</vt:lpstr>
      <vt:lpstr>What is Community Policing?</vt:lpstr>
      <vt:lpstr>Springfield, VT – “Project ACTION”</vt:lpstr>
      <vt:lpstr>HartStat</vt:lpstr>
      <vt:lpstr>Hartford Public Safety Coalition</vt:lpstr>
      <vt:lpstr>Hartford Public Safety Coalition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Angela Zhang</dc:creator>
  <cp:lastModifiedBy>Angela Zhang</cp:lastModifiedBy>
  <cp:revision>336</cp:revision>
  <dcterms:created xsi:type="dcterms:W3CDTF">2025-07-28T15:56:47Z</dcterms:created>
  <dcterms:modified xsi:type="dcterms:W3CDTF">2025-07-29T01:27:59Z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0x010100017374BC59B2EF4190F98E73C556D75D</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