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9" r:id="rId4"/>
    <p:sldId id="262" r:id="rId5"/>
    <p:sldId id="256" r:id="rId6"/>
    <p:sldId id="257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CD018-C41F-4186-A8A3-FB77416EF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BA25BE-600B-485F-8A52-B6390CE720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407AEA-6085-4FD4-A4C6-837E511F6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A60373-35DD-42E6-B015-83AD97893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722D4-D811-4098-9A84-DA4A873FF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1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814C7-FC9C-45FC-BFD7-10810E93E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E29970-E781-4074-AF3E-F83B3B496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3362B-9EF5-41BB-89D5-D909EDF8B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37178-A8D1-4CC1-B723-A12C77B01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6E523-9816-4D10-9EE9-44E7C533D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76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D3B017-2891-472B-82A7-47FBFA6F43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D347FB-BAD6-4192-AF3C-3A110F49F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8D4B6-F016-427C-BB50-AF81285F5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CAA93-4E91-4203-BA92-E2543BEFD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C22F2-AA73-4E17-8900-D0B3AAC4C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41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9DCB8-3203-49FF-B8B1-0959081C2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77ED3-8884-404C-9CF0-AE4D5D122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B6F37-3271-4C03-9358-EC2CF1C10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662BB-0E06-49DF-BB47-5D3C988C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1ACAC7-D00D-49A4-A4ED-B1647566D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01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974DE-3470-43EE-9405-C82EDD2AF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D52ED-E1E5-4F2E-96A0-D7EA587C3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7B71A-CA92-40FA-9C8C-424431DF5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3CDF1-DDD4-45BB-9807-5179DF6A7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EDF9A-1B3D-4F3C-95E2-38D9EF93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65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567-CEEE-4945-8AEE-B33F19893A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E040D-2424-442B-AEAA-308E5A869E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40D53-5BE9-4115-BD95-C662448E0B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EE13EE-9765-44A1-B675-7E9CEA05D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DAD6E7-6C09-47FA-A7A6-12B9263FF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7723A-1AF7-47C9-AB7A-E1A1855A2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46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4DF9D-5FFB-4C7F-833D-F745109D1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E421B-33B7-4BFB-8597-568250E97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E65CD-EBC7-4CAF-8017-323715A62C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D9C2C5-EAD5-4BA5-8E09-CD680D189C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18D7D-CDB0-4285-94F1-121597825C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E9953F-99C3-4AC0-89E2-C54C73ED0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098F59-CF09-4592-817F-D113E793F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5C3B6-8925-46ED-B42C-5C69118D1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31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711EE-6620-4CBB-B2B0-F67CECB5A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7E352F-CE8B-4BC9-8B1A-15E0E1900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F91507-E597-4EAB-8C5B-E97014FB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A7D8F-F70A-42F3-B053-276497D3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00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88BBDE-5359-43FA-A41F-7DE7F7B08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1200A7-D234-4F91-BDA5-FFE16C795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A166FC-3175-42C2-9397-91728E1CB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349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BA67A-A323-4758-8675-461466FBA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D0599-0806-43D2-A45F-6E51263E5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1F6299-6A4D-4EA7-B127-D46B2FB6A5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9BFB34-AE86-4F4E-A490-FC3BE0024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E7BDB-059D-4A4B-8CBA-DE5869F4A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8913F-E1A2-4393-B11C-41368DF8E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837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E4363-C8A4-49B1-9351-E831BBA73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3C6BC9-F362-4066-A7EE-BDD72D35BE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E4733F-20F2-4C76-A54D-1A470F9DF9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057D61-DF94-4A44-ADEE-F8997E377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9DC53D-1619-4189-9B20-60A5F75C5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8AA28-75EA-4428-AF9F-FA2F21B71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787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20C353-FC81-4E21-8243-3691FE1E8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D8239-79C3-4DA9-947F-029856F76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197D52-BD58-484D-95F9-B8E8F75D87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1A261-1C0E-43DB-AF72-BF2600C5C132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E0822-21D9-4388-93FF-12C2C8B2F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1F39D1-73F7-456E-B683-6DE4EE1317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2BDF6-5314-41A2-92AE-3EE5D54A8B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60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BA917-A861-49A2-A7F5-D12242E0E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Chittenden County Homeless Alliance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15E6-5B32-488D-BE09-64A8E2B55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25 Voting Members of the Steering Committee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Expanded membership over the last year: Champlain Valley School District and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</a:rPr>
              <a:t>KidSafe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Collaborative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Working to connect with other regional municipalities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Five Year Strategic Plan Implementation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Collective Impact Funding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Monthly Data Review 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16F811E-D2CA-4527-B780-B3003D92E628}"/>
              </a:ext>
            </a:extLst>
          </p:cNvPr>
          <p:cNvCxnSpPr/>
          <p:nvPr/>
        </p:nvCxnSpPr>
        <p:spPr>
          <a:xfrm>
            <a:off x="750771" y="1280160"/>
            <a:ext cx="103375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5648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99B6A6-E0CF-4BB2-9978-8F24FF3D93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888" y="299123"/>
            <a:ext cx="11126805" cy="621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49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3902A4-331F-4D30-8992-C74B22F96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524" y="231767"/>
            <a:ext cx="10193154" cy="625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2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040F-8C1C-47DD-AF59-A9D4A1E3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Unsheltered Homelessness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119AD4-46FC-418E-9537-395B67505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Data collected and reported monthly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2024 high: 370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2025 high: 267 (June, pre-7/1 exits)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Sheltering on Public Lands Policy (City of Burlington)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Cross-agency Outreach Coordination  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Low-barrier shelter capacity</a:t>
            </a: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6326740-C365-4E14-95D4-56A2543FE0DA}"/>
              </a:ext>
            </a:extLst>
          </p:cNvPr>
          <p:cNvCxnSpPr/>
          <p:nvPr/>
        </p:nvCxnSpPr>
        <p:spPr>
          <a:xfrm flipV="1">
            <a:off x="838200" y="1212783"/>
            <a:ext cx="10124975" cy="673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164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17079B-F442-4281-BC48-1DD77D2783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B1242BAE-1CC1-4B6A-BEBF-AF58C3C46C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29E2BB-8900-45C6-A337-132BDB0B633C}"/>
              </a:ext>
            </a:extLst>
          </p:cNvPr>
          <p:cNvSpPr/>
          <p:nvPr/>
        </p:nvSpPr>
        <p:spPr>
          <a:xfrm>
            <a:off x="129628" y="1226206"/>
            <a:ext cx="11932744" cy="4571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ACA84E4F-82A8-40E9-967E-E20D87DF9BFB}"/>
              </a:ext>
            </a:extLst>
          </p:cNvPr>
          <p:cNvSpPr txBox="1">
            <a:spLocks/>
          </p:cNvSpPr>
          <p:nvPr/>
        </p:nvSpPr>
        <p:spPr>
          <a:xfrm>
            <a:off x="129628" y="2100712"/>
            <a:ext cx="11932744" cy="45348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b="1">
              <a:solidFill>
                <a:srgbClr val="1C449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/>
            <a:endParaRPr lang="en-US">
              <a:solidFill>
                <a:srgbClr val="1C4494"/>
              </a:solidFill>
              <a:latin typeface="Helvetica" pitchFamily="2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0CCFF12-D8CB-45F6-8461-B3F46F1796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162204"/>
              </p:ext>
            </p:extLst>
          </p:nvPr>
        </p:nvGraphicFramePr>
        <p:xfrm>
          <a:off x="457200" y="1366982"/>
          <a:ext cx="9565862" cy="51164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98441">
                  <a:extLst>
                    <a:ext uri="{9D8B030D-6E8A-4147-A177-3AD203B41FA5}">
                      <a16:colId xmlns:a16="http://schemas.microsoft.com/office/drawing/2014/main" val="1762992612"/>
                    </a:ext>
                  </a:extLst>
                </a:gridCol>
                <a:gridCol w="1582335">
                  <a:extLst>
                    <a:ext uri="{9D8B030D-6E8A-4147-A177-3AD203B41FA5}">
                      <a16:colId xmlns:a16="http://schemas.microsoft.com/office/drawing/2014/main" val="395028421"/>
                    </a:ext>
                  </a:extLst>
                </a:gridCol>
                <a:gridCol w="2407900">
                  <a:extLst>
                    <a:ext uri="{9D8B030D-6E8A-4147-A177-3AD203B41FA5}">
                      <a16:colId xmlns:a16="http://schemas.microsoft.com/office/drawing/2014/main" val="2468832859"/>
                    </a:ext>
                  </a:extLst>
                </a:gridCol>
                <a:gridCol w="2277186">
                  <a:extLst>
                    <a:ext uri="{9D8B030D-6E8A-4147-A177-3AD203B41FA5}">
                      <a16:colId xmlns:a16="http://schemas.microsoft.com/office/drawing/2014/main" val="400787577"/>
                    </a:ext>
                  </a:extLst>
                </a:gridCol>
              </a:tblGrid>
              <a:tr h="5507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Name of Shelter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Capacity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Operation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Barrier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271804190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Champlain Place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42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Low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882804336"/>
                  </a:ext>
                </a:extLst>
              </a:tr>
              <a:tr h="2891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Champlain Place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30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Seasonal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Low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977222852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Waystation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56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Mid/High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1060686622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Family Shelter (2)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 rooms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High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4061757488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Williston Family Shelter 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 rooms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High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3987952889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Smith House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 rooms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High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3130761421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Youth Shelter (2)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18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Low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3801228814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Elmwood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Year-round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Low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2710078543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ANew</a:t>
                      </a:r>
                      <a:r>
                        <a:rPr lang="en-US" sz="1600" dirty="0">
                          <a:effectLst/>
                        </a:rPr>
                        <a:t> – North Street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20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High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3226468775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Safe House</a:t>
                      </a:r>
                      <a:r>
                        <a:rPr lang="en-US" sz="1600" baseline="0" dirty="0">
                          <a:effectLst/>
                        </a:rPr>
                        <a:t> (Steps – DV)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21 rooms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2969821364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Harbor Place Med Respite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 rooms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1979904958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Howard Center – CSP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 beds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Year-round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Mid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1570169867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 Year-round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227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2905093857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 Seasonal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30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Low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487473876"/>
                  </a:ext>
                </a:extLst>
              </a:tr>
              <a:tr h="3054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Total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257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r>
                        <a:rPr lang="en-US" sz="1600" b="1" dirty="0">
                          <a:effectLst/>
                        </a:rPr>
                        <a:t>Motel Capacity: 286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Total: 484</a:t>
                      </a:r>
                      <a:endParaRPr lang="en-US" sz="1600" i="1" dirty="0">
                        <a:effectLst/>
                        <a:latin typeface="+mn-lt"/>
                        <a:ea typeface="Calibri" panose="020F0502020204030204" pitchFamily="34" charset="0"/>
                        <a:cs typeface="Helvetica" panose="020B0604020202020204" pitchFamily="34" charset="0"/>
                      </a:endParaRPr>
                    </a:p>
                  </a:txBody>
                  <a:tcPr marL="67784" marR="67784" marT="0" marB="0"/>
                </a:tc>
                <a:extLst>
                  <a:ext uri="{0D108BD9-81ED-4DB2-BD59-A6C34878D82A}">
                    <a16:rowId xmlns:a16="http://schemas.microsoft.com/office/drawing/2014/main" val="368345380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8744885-0822-4A5B-BB2C-E11993C8EA54}"/>
              </a:ext>
            </a:extLst>
          </p:cNvPr>
          <p:cNvSpPr txBox="1"/>
          <p:nvPr/>
        </p:nvSpPr>
        <p:spPr>
          <a:xfrm>
            <a:off x="457200" y="377944"/>
            <a:ext cx="7226300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400" b="1" dirty="0">
                <a:solidFill>
                  <a:schemeClr val="accent1"/>
                </a:solidFill>
                <a:latin typeface="+mj-lt"/>
                <a:cs typeface="Helvetica" panose="020B0604020202020204" pitchFamily="34" charset="0"/>
              </a:rPr>
              <a:t>Current Shelter Capacity</a:t>
            </a:r>
          </a:p>
        </p:txBody>
      </p:sp>
    </p:spTree>
    <p:extLst>
      <p:ext uri="{BB962C8B-B14F-4D97-AF65-F5344CB8AC3E}">
        <p14:creationId xmlns:p14="http://schemas.microsoft.com/office/powerpoint/2010/main" val="106815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32F3770-2500-4875-9DC8-C9740E3F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ECWS Data 2024 – 2025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071FA7A-74C2-455B-8A04-6F6A3AB9F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Mental health issues:		26 people - 12%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Substance use disorder:	45 people - 21%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Co-occurring MH/SUD:		69 people - 33%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Medical issues:			52 people – 24%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Intellectual disability:		6 people – 3%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Elderly (65+):			12 people – 5%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Other: 				4 people – 2%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_______________________________________________________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CRC February Data: 227 Unsheltered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A6A009-363B-40B3-9ECF-4DDB437AE983}"/>
              </a:ext>
            </a:extLst>
          </p:cNvPr>
          <p:cNvSpPr/>
          <p:nvPr/>
        </p:nvSpPr>
        <p:spPr>
          <a:xfrm>
            <a:off x="129628" y="1327806"/>
            <a:ext cx="11932744" cy="4571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06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8966620-EF36-4CB2-AD06-748FB3CDA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5406" y="395334"/>
            <a:ext cx="9991023" cy="612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233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290</Words>
  <Application>Microsoft Office PowerPoint</Application>
  <PresentationFormat>Widescreen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Helvetica</vt:lpstr>
      <vt:lpstr>Office Theme</vt:lpstr>
      <vt:lpstr>Chittenden County Homeless Alliance</vt:lpstr>
      <vt:lpstr>PowerPoint Presentation</vt:lpstr>
      <vt:lpstr>PowerPoint Presentation</vt:lpstr>
      <vt:lpstr>Unsheltered Homelessness</vt:lpstr>
      <vt:lpstr>PowerPoint Presentation</vt:lpstr>
      <vt:lpstr>ECWS Data 2024 – 2025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Russell</dc:creator>
  <cp:lastModifiedBy>Sarah Russell</cp:lastModifiedBy>
  <cp:revision>4</cp:revision>
  <dcterms:created xsi:type="dcterms:W3CDTF">2025-07-29T14:09:27Z</dcterms:created>
  <dcterms:modified xsi:type="dcterms:W3CDTF">2025-07-29T14:33:48Z</dcterms:modified>
</cp:coreProperties>
</file>