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8"/>
  </p:notesMasterIdLst>
  <p:sldIdLst>
    <p:sldId id="256" r:id="rId2"/>
    <p:sldId id="260" r:id="rId3"/>
    <p:sldId id="265" r:id="rId4"/>
    <p:sldId id="264" r:id="rId5"/>
    <p:sldId id="261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33" autoAdjust="0"/>
  </p:normalViewPr>
  <p:slideViewPr>
    <p:cSldViewPr snapToGrid="0">
      <p:cViewPr varScale="1">
        <p:scale>
          <a:sx n="92" d="100"/>
          <a:sy n="92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HOP Financial Assistance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4-4A6B-98C6-E6DAFB73EE32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4-4A6B-98C6-E6DAFB73EE32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4-4A6B-98C6-E6DAFB73EE32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4-4A6B-98C6-E6DAFB73EE32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23551278138144"/>
                      <c:h val="0.16353517329929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74-4A6B-98C6-E6DAFB73EE32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2076888952787"/>
                      <c:h val="0.1241178001080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174-4A6B-98C6-E6DAFB73EE32}"/>
                </c:ext>
              </c:extLst>
            </c:dLbl>
            <c:dLbl>
              <c:idx val="3"/>
              <c:layout>
                <c:manualLayout>
                  <c:x val="-0.17965973209418762"/>
                  <c:y val="4.69254442752651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74-4A6B-98C6-E6DAFB73EE32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Short-Term Rental Assistance</c:v>
                </c:pt>
                <c:pt idx="1">
                  <c:v>Security Deposits</c:v>
                </c:pt>
                <c:pt idx="2">
                  <c:v>Back Rent</c:v>
                </c:pt>
                <c:pt idx="3">
                  <c:v>Medium-Term Rental Assistance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99790</c:v>
                </c:pt>
                <c:pt idx="1">
                  <c:v>136207</c:v>
                </c:pt>
                <c:pt idx="2">
                  <c:v>152630</c:v>
                </c:pt>
                <c:pt idx="3">
                  <c:v>33621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E-4A41-B87C-2855BAA75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A6D1A-C335-4F82-BF3D-846F7D3398BC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2D1BF-3D20-4B2B-B083-B4AB8219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2D1BF-3D20-4B2B-B083-B4AB821943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6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2D1BF-3D20-4B2B-B083-B4AB821943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2D1BF-3D20-4B2B-B083-B4AB821943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2D1BF-3D20-4B2B-B083-B4AB821943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2D1BF-3D20-4B2B-B083-B4AB821943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5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2D1BF-3D20-4B2B-B083-B4AB821943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7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6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8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1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1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0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ssica@hpcv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EE111-3316-06E8-05F9-CF658DD4A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5293849"/>
            <a:ext cx="7737696" cy="1178688"/>
          </a:xfrm>
        </p:spPr>
        <p:txBody>
          <a:bodyPr anchor="ctr">
            <a:normAutofit/>
          </a:bodyPr>
          <a:lstStyle/>
          <a:p>
            <a:pPr algn="l"/>
            <a:r>
              <a:rPr lang="en-US" sz="3700" dirty="0"/>
              <a:t>Greetings from Rutland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3E729-59F1-14A9-8454-7BC18118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n-US" i="1"/>
              <a:t>News from Rutland County</a:t>
            </a:r>
          </a:p>
        </p:txBody>
      </p:sp>
      <p:pic>
        <p:nvPicPr>
          <p:cNvPr id="6146" name="Picture 2" descr="Welcome to the Chamber &amp; Economic Development of the Rutland Region">
            <a:extLst>
              <a:ext uri="{FF2B5EF4-FFF2-40B4-BE49-F238E27FC236}">
                <a16:creationId xmlns:a16="http://schemas.microsoft.com/office/drawing/2014/main" id="{D18150B4-A869-B85E-D05D-7BAC5842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r="11985" b="-1"/>
          <a:stretch>
            <a:fillRect/>
          </a:stretch>
        </p:blipFill>
        <p:spPr bwMode="auto">
          <a:xfrm>
            <a:off x="20" y="10"/>
            <a:ext cx="12191980" cy="49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6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4107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177A6-0B7B-499B-17FF-4CB06775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953060" y="679009"/>
            <a:ext cx="4906979" cy="93250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/>
              <a:t>HOP Financial Assistance &amp; Services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5A8280-D216-C9DB-84B2-5BA2D1DEC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853204"/>
              </p:ext>
            </p:extLst>
          </p:nvPr>
        </p:nvGraphicFramePr>
        <p:xfrm>
          <a:off x="117694" y="362590"/>
          <a:ext cx="6364587" cy="561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CC9F72-39CD-BB03-BDE0-79C7E61F56D4}"/>
              </a:ext>
            </a:extLst>
          </p:cNvPr>
          <p:cNvSpPr txBox="1"/>
          <p:nvPr/>
        </p:nvSpPr>
        <p:spPr>
          <a:xfrm>
            <a:off x="6663350" y="2073243"/>
            <a:ext cx="512124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 Number of Households Served: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226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/>
              <a:t>unique households </a:t>
            </a:r>
            <a:r>
              <a:rPr lang="en-US" dirty="0"/>
              <a:t>served with HOP financial assistance ---How did we do that?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50</a:t>
            </a:r>
            <a:r>
              <a:rPr lang="en-US" b="1" dirty="0"/>
              <a:t> </a:t>
            </a:r>
            <a:r>
              <a:rPr lang="en-US" dirty="0"/>
              <a:t>persons (Adults and Children) provided Scattered-Site Emergency Apartments and Services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lang="en-US" b="1" dirty="0"/>
              <a:t> </a:t>
            </a:r>
            <a:r>
              <a:rPr lang="en-US" dirty="0"/>
              <a:t>successful landlord-tenant mediations through the Landlord Liaison </a:t>
            </a:r>
          </a:p>
          <a:p>
            <a:endParaRPr lang="en-US" dirty="0"/>
          </a:p>
          <a:p>
            <a:r>
              <a:rPr lang="en-US" dirty="0"/>
              <a:t>Retention Rate (1 year post lease-up or stabilization) strong at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86%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8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DE691-F058-5CEA-C8AA-D9B9B8FF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791" y="603501"/>
            <a:ext cx="4844909" cy="1527049"/>
          </a:xfrm>
        </p:spPr>
        <p:txBody>
          <a:bodyPr anchor="b">
            <a:normAutofit/>
          </a:bodyPr>
          <a:lstStyle/>
          <a:p>
            <a:r>
              <a:rPr lang="en-US" dirty="0"/>
              <a:t>Local Meeting</a:t>
            </a:r>
          </a:p>
        </p:txBody>
      </p:sp>
      <p:pic>
        <p:nvPicPr>
          <p:cNvPr id="5122" name="Picture 2" descr="Rutland - Vermont - USA - ZO Magazine">
            <a:extLst>
              <a:ext uri="{FF2B5EF4-FFF2-40B4-BE49-F238E27FC236}">
                <a16:creationId xmlns:a16="http://schemas.microsoft.com/office/drawing/2014/main" id="{04EEE018-82BA-AFAF-72C6-53374131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r="23014" b="-1"/>
          <a:stretch>
            <a:fillRect/>
          </a:stretch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BA479-0654-3EC3-A7EF-BA346683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791" y="2212845"/>
            <a:ext cx="4844909" cy="4385381"/>
          </a:xfrm>
        </p:spPr>
        <p:txBody>
          <a:bodyPr>
            <a:normAutofit/>
          </a:bodyPr>
          <a:lstStyle/>
          <a:p>
            <a:r>
              <a:rPr lang="en-US" dirty="0"/>
              <a:t>Rutland’s Local COC meets monthly to share resources, information, and strengthen collaboration with providers serving those experiencing housing crisis in our area</a:t>
            </a:r>
          </a:p>
          <a:p>
            <a:r>
              <a:rPr lang="en-US" b="1" dirty="0"/>
              <a:t>Something New: </a:t>
            </a:r>
            <a:r>
              <a:rPr lang="en-US" dirty="0"/>
              <a:t>DAIL</a:t>
            </a:r>
          </a:p>
          <a:p>
            <a:r>
              <a:rPr lang="en-US" b="1" dirty="0"/>
              <a:t>Something “Old”: </a:t>
            </a:r>
            <a:r>
              <a:rPr lang="en-US" dirty="0"/>
              <a:t>Workshop Problem-Solving Conversations</a:t>
            </a:r>
          </a:p>
        </p:txBody>
      </p:sp>
    </p:spTree>
    <p:extLst>
      <p:ext uri="{BB962C8B-B14F-4D97-AF65-F5344CB8AC3E}">
        <p14:creationId xmlns:p14="http://schemas.microsoft.com/office/powerpoint/2010/main" val="117186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40353CC-3609-26DE-AA09-CA1EC0A1B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563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96569F-4EC2-80BB-8765-0FA47FD4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795685"/>
            <a:ext cx="8183880" cy="96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Problem-solving conversations</a:t>
            </a:r>
          </a:p>
        </p:txBody>
      </p:sp>
    </p:spTree>
    <p:extLst>
      <p:ext uri="{BB962C8B-B14F-4D97-AF65-F5344CB8AC3E}">
        <p14:creationId xmlns:p14="http://schemas.microsoft.com/office/powerpoint/2010/main" val="51328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C5419-2459-92B8-21E7-60DD4B1B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en-US" sz="4400" b="1" i="1" dirty="0"/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59D7-3389-CFB1-82C3-9733BE303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is our best tool?</a:t>
            </a:r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4" name="Picture 3" descr="D-I-Y tools and crafts">
            <a:extLst>
              <a:ext uri="{FF2B5EF4-FFF2-40B4-BE49-F238E27FC236}">
                <a16:creationId xmlns:a16="http://schemas.microsoft.com/office/drawing/2014/main" id="{0777273F-B3DC-18A8-C28D-2E62C311D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66" b="-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6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4FDB9-E031-7B7A-5780-27ABE4DC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132"/>
            <a:ext cx="4705097" cy="1615684"/>
          </a:xfrm>
        </p:spPr>
        <p:txBody>
          <a:bodyPr>
            <a:normAutofit/>
          </a:bodyPr>
          <a:lstStyle/>
          <a:p>
            <a:r>
              <a:rPr lang="en-US"/>
              <a:t> Thank You! </a:t>
            </a:r>
          </a:p>
        </p:txBody>
      </p:sp>
      <p:pic>
        <p:nvPicPr>
          <p:cNvPr id="5" name="Picture 4" descr="A group of light bulbs with text&#10;&#10;AI-generated content may be incorrect.">
            <a:extLst>
              <a:ext uri="{FF2B5EF4-FFF2-40B4-BE49-F238E27FC236}">
                <a16:creationId xmlns:a16="http://schemas.microsoft.com/office/drawing/2014/main" id="{835894E7-2766-8BF4-DEA4-F8D0208B5E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r="10418" b="1"/>
          <a:stretch>
            <a:fillRect/>
          </a:stretch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00C2A-4A16-2CC0-620F-209361739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083" y="4837132"/>
            <a:ext cx="8208818" cy="18950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Presented by: Jessica Makela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Program Supervisor, Homeless Prevention Center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Rutland Local Housing COC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hlinkClick r:id="rId4"/>
              </a:rPr>
              <a:t>jessica@hpcvt.org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747664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7374BC59B2EF4190F98E73C556D75D" ma:contentTypeVersion="19" ma:contentTypeDescription="Create a new document." ma:contentTypeScope="" ma:versionID="5495a12f1cb7fd30cd3742f5ccb31901">
  <xsd:schema xmlns:xsd="http://www.w3.org/2001/XMLSchema" xmlns:xs="http://www.w3.org/2001/XMLSchema" xmlns:p="http://schemas.microsoft.com/office/2006/metadata/properties" xmlns:ns2="91587251-010f-4251-9cd5-905b251ef260" xmlns:ns3="9418ad85-047b-4376-89e2-0946c69418be" targetNamespace="http://schemas.microsoft.com/office/2006/metadata/properties" ma:root="true" ma:fieldsID="96c104d2d5311ddb181cc5d4f618a88c" ns2:_="" ns3:_="">
    <xsd:import namespace="91587251-010f-4251-9cd5-905b251ef260"/>
    <xsd:import namespace="9418ad85-047b-4376-89e2-0946c6941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87251-010f-4251-9cd5-905b251ef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8d9269-ba81-4353-9704-2261421b28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8ad85-047b-4376-89e2-0946c69418b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3b65782-b31e-467b-998c-5cb989c39e16}" ma:internalName="TaxCatchAll" ma:showField="CatchAllData" ma:web="9418ad85-047b-4376-89e2-0946c6941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587251-010f-4251-9cd5-905b251ef260">
      <Terms xmlns="http://schemas.microsoft.com/office/infopath/2007/PartnerControls"/>
    </lcf76f155ced4ddcb4097134ff3c332f>
    <TaxCatchAll xmlns="9418ad85-047b-4376-89e2-0946c69418be" xsi:nil="true"/>
  </documentManagement>
</p:properties>
</file>

<file path=customXml/itemProps1.xml><?xml version="1.0" encoding="utf-8"?>
<ds:datastoreItem xmlns:ds="http://schemas.openxmlformats.org/officeDocument/2006/customXml" ds:itemID="{36BB7F78-8271-41F6-B0A0-DDE8F9D8FC97}"/>
</file>

<file path=customXml/itemProps2.xml><?xml version="1.0" encoding="utf-8"?>
<ds:datastoreItem xmlns:ds="http://schemas.openxmlformats.org/officeDocument/2006/customXml" ds:itemID="{9C9FF34A-07A2-4C91-B273-B00911CBA553}"/>
</file>

<file path=customXml/itemProps3.xml><?xml version="1.0" encoding="utf-8"?>
<ds:datastoreItem xmlns:ds="http://schemas.openxmlformats.org/officeDocument/2006/customXml" ds:itemID="{4954F511-E440-4801-8898-957564C849BB}"/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162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Neue Haas Grotesk Text Pro</vt:lpstr>
      <vt:lpstr>VanillaVTI</vt:lpstr>
      <vt:lpstr>Greetings from Rutland County</vt:lpstr>
      <vt:lpstr>HOP Financial Assistance &amp; Services</vt:lpstr>
      <vt:lpstr>Local Meeting</vt:lpstr>
      <vt:lpstr>Problem-solving conversations</vt:lpstr>
      <vt:lpstr>What can WE do?</vt:lpstr>
      <vt:lpstr>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Makela</dc:creator>
  <cp:lastModifiedBy>Jessica Makela</cp:lastModifiedBy>
  <cp:revision>5</cp:revision>
  <dcterms:created xsi:type="dcterms:W3CDTF">2025-07-19T14:36:55Z</dcterms:created>
  <dcterms:modified xsi:type="dcterms:W3CDTF">2025-07-24T12:18:06Z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0x010100017374BC59B2EF4190F98E73C556D75D</vt:lpwstr>
  </property>
</Properties>
</file>